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0" r:id="rId2"/>
    <p:sldId id="268" r:id="rId3"/>
    <p:sldId id="286" r:id="rId4"/>
    <p:sldId id="280" r:id="rId5"/>
    <p:sldId id="287" r:id="rId6"/>
    <p:sldId id="283" r:id="rId7"/>
    <p:sldId id="263" r:id="rId8"/>
    <p:sldId id="285" r:id="rId9"/>
    <p:sldId id="273" r:id="rId10"/>
    <p:sldId id="274" r:id="rId11"/>
    <p:sldId id="276" r:id="rId12"/>
    <p:sldId id="288" r:id="rId13"/>
    <p:sldId id="277" r:id="rId14"/>
    <p:sldId id="284" r:id="rId15"/>
    <p:sldId id="282" r:id="rId16"/>
  </p:sldIdLst>
  <p:sldSz cx="12192000" cy="6858000"/>
  <p:notesSz cx="6858000" cy="9144000"/>
  <p:embeddedFontLst>
    <p:embeddedFont>
      <p:font typeface="a고딕14" panose="02020600000000000000" pitchFamily="18" charset="-127"/>
      <p:regular r:id="rId18"/>
    </p:embeddedFont>
    <p:embeddedFont>
      <p:font typeface="a뉴궁서B" panose="02020600000000000000" pitchFamily="18" charset="-127"/>
      <p:regular r:id="rId19"/>
    </p:embeddedFont>
    <p:embeddedFont>
      <p:font typeface="a오름B" panose="02020600000000000000" pitchFamily="18" charset="-127"/>
      <p:regular r:id="rId20"/>
    </p:embeddedFont>
    <p:embeddedFont>
      <p:font typeface="a오름M" panose="02020600000000000000" pitchFamily="18" charset="-127"/>
      <p:regular r:id="rId21"/>
    </p:embeddedFont>
    <p:embeddedFont>
      <p:font typeface="a으라차차" panose="02020600000000000000" pitchFamily="18" charset="-127"/>
      <p:regular r:id="rId22"/>
    </p:embeddedFont>
    <p:embeddedFont>
      <p:font typeface="a타이틀고딕2" panose="02020600000000000000" pitchFamily="18" charset="-127"/>
      <p:regular r:id="rId23"/>
    </p:embeddedFont>
    <p:embeddedFont>
      <p:font typeface="a타이틀고딕3" panose="02020600000000000000" pitchFamily="18" charset="-127"/>
      <p:regular r:id="rId24"/>
    </p:embeddedFont>
    <p:embeddedFont>
      <p:font typeface="a타이틀고딕4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 효영" initials="배효" lastIdx="1" clrIdx="0">
    <p:extLst>
      <p:ext uri="{19B8F6BF-5375-455C-9EA6-DF929625EA0E}">
        <p15:presenceInfo xmlns:p15="http://schemas.microsoft.com/office/powerpoint/2012/main" userId="768aa57530fe55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1"/>
    <a:srgbClr val="FF1515"/>
    <a:srgbClr val="FF0066"/>
    <a:srgbClr val="FF3B3B"/>
    <a:srgbClr val="FF5B5B"/>
    <a:srgbClr val="FF2F2F"/>
    <a:srgbClr val="99FF33"/>
    <a:srgbClr val="FFFF4B"/>
    <a:srgbClr val="2DC8FF"/>
    <a:srgbClr val="961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7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28" y="4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7T21:07:43.952" idx="1">
    <p:pos x="7760" y="0"/>
    <p:text>아이템 먼저 설명하고 추락했을 때 설명할 때 아이템을 잘못된 타이밍에 먹으면 추락한다는 것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6F0B0-94CA-4178-B8CE-216E0B724032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B824F-0F01-4F74-89E4-4E8905F2E2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2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EE12D-644B-4825-A866-2FBEC302A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A7B8BE-7144-4E70-B40F-1161DA84F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B6815-8924-4225-8818-B2A80754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05E23-A878-44C8-9982-708B3769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6DC39-056A-4EEF-95B9-2E9632C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59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6E22-944B-47D5-A125-A1EF7EC5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B6FD4-14E3-413C-AB15-35B445568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68E3E-E04B-4498-923C-E0CC57A9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CB420-336A-472A-B902-9F3D0763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EE3CC-5F5E-4D83-A8C6-AFBAE1B1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9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5E349-FDDF-4D82-9291-1A9DDDDDE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421CE3-EF9E-42AE-AFF6-DBBBEC1BC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0626A-E8FA-4111-8CCC-1B3BF0AD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445F4-149C-439B-8F8A-0104FAC5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8E442-BBC6-44A7-B029-AD3935DB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1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8119-7462-4D55-B48C-44106D1F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47496-6CC1-4612-9CA2-B346154B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22850-4A4D-4AA5-B83D-02E1139A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8312B-9FC7-43E7-B3BF-2EC312BE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600F2-7472-4E01-AC59-DE80F2DE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FD8D9-DAF9-4C03-AE61-E16000A3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77964-4900-4532-8B35-C03039F86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6103B-47BA-4AA8-A364-A42E235C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C1802-7B54-49F5-A8E9-78A797D1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FA2E6-85AD-48F3-B7CB-C1684CE0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14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1786A-A708-40D2-96C0-C440E3B6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85A73-D14F-43CE-B30F-0AE31955D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2602B4-49AE-4979-994D-C7552CF6C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CAAB1-2409-45B5-A89A-C9AA2603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C5AAFF-7D43-413A-800C-6BE26542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5B37ED-113A-427F-8BFC-E4A96B6C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3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6D40-806A-449B-8A16-1BD3DE78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FA045-D5EE-4FCC-A1B9-4379640AF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9A3538-7672-4C7E-A1C8-D0ADF823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BEA109-AE5D-4778-8C8D-CCA07A5C8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4B0EBD-4BEF-47CA-9BDF-F41C16D7F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81E12-1320-4ED5-884A-DD9FD130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AE964D-73DC-48D6-9831-D60948E8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4F9EF3-DADB-4C7F-ADE4-F56BE7E7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5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3A95-4436-4172-BFAA-CC535467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D92909-EDA3-4303-9E49-BECF6C51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B12A5-AAEF-4FD5-AFB4-06566735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92CA5-789A-4309-A42C-20665118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3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0584F0-0B95-4267-B5D2-389A3356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E0558A-A1C8-4288-B7C3-4A960A4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67754-6C5C-4EC0-A59B-06E616CC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1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B69D3-4CC0-4613-8EC7-EE3309FA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B8A01-1ACB-40E6-A479-E8300A35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E1D87-A663-4A96-AB94-EC13926C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855D0B-3D4B-4001-94C3-039EEE29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EE88B-4FF3-43A8-8272-9A8081E0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03982-A05F-4742-8DC1-E6B2BF1A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3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7F170-F302-4F9D-B24C-A99D70EE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FBB615-1E4E-4490-B35E-8CDC63B2A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4EE0D-465A-497C-9B5F-D4A2E75FE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6EE9F5-24F6-464E-B533-44C6B504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329FA3-0257-4115-A34B-AF8F5A40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55665-273E-4A78-9086-D6D4BA34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6BAE8E-F186-4B4D-81A3-6D29441C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C1061-6400-438D-AB6C-D1A521D7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DC180-6C4B-43CC-A6A1-EA53D02E3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E99A-2BBA-4E2A-9BFA-2D4724385A23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CB672-BE89-463B-8D81-233269A84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5E4E9-2B54-4114-BBCC-A5CA715D7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30FD4-728E-4250-BC78-4AD203A547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6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 descr="방, 그리기이(가) 표시된 사진&#10;&#10;자동 생성된 설명">
            <a:extLst>
              <a:ext uri="{FF2B5EF4-FFF2-40B4-BE49-F238E27FC236}">
                <a16:creationId xmlns:a16="http://schemas.microsoft.com/office/drawing/2014/main" id="{37BE773E-E377-40A4-8A82-AD3028AE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2" y="223565"/>
            <a:ext cx="1308398" cy="1689485"/>
          </a:xfrm>
          <a:prstGeom prst="rect">
            <a:avLst/>
          </a:prstGeom>
        </p:spPr>
      </p:pic>
      <p:pic>
        <p:nvPicPr>
          <p:cNvPr id="115" name="그림 114" descr="방, 그리기이(가) 표시된 사진&#10;&#10;자동 생성된 설명">
            <a:extLst>
              <a:ext uri="{FF2B5EF4-FFF2-40B4-BE49-F238E27FC236}">
                <a16:creationId xmlns:a16="http://schemas.microsoft.com/office/drawing/2014/main" id="{AAE14F0D-61CC-4A42-A8B8-CA705CBA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0" y="223564"/>
            <a:ext cx="1308398" cy="1689485"/>
          </a:xfrm>
          <a:prstGeom prst="rect">
            <a:avLst/>
          </a:prstGeom>
        </p:spPr>
      </p:pic>
      <p:pic>
        <p:nvPicPr>
          <p:cNvPr id="116" name="그림 115" descr="방, 그리기이(가) 표시된 사진&#10;&#10;자동 생성된 설명">
            <a:extLst>
              <a:ext uri="{FF2B5EF4-FFF2-40B4-BE49-F238E27FC236}">
                <a16:creationId xmlns:a16="http://schemas.microsoft.com/office/drawing/2014/main" id="{3FC9C549-22AC-44BD-8756-229D2F03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78" y="223564"/>
            <a:ext cx="1308398" cy="1689485"/>
          </a:xfrm>
          <a:prstGeom prst="rect">
            <a:avLst/>
          </a:prstGeom>
        </p:spPr>
      </p:pic>
      <p:pic>
        <p:nvPicPr>
          <p:cNvPr id="117" name="그림 116" descr="방, 그리기이(가) 표시된 사진&#10;&#10;자동 생성된 설명">
            <a:extLst>
              <a:ext uri="{FF2B5EF4-FFF2-40B4-BE49-F238E27FC236}">
                <a16:creationId xmlns:a16="http://schemas.microsoft.com/office/drawing/2014/main" id="{DF6469B8-C0F4-40A0-B5E6-2457C804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86" y="223563"/>
            <a:ext cx="1308398" cy="1689485"/>
          </a:xfrm>
          <a:prstGeom prst="rect">
            <a:avLst/>
          </a:prstGeom>
        </p:spPr>
      </p:pic>
      <p:pic>
        <p:nvPicPr>
          <p:cNvPr id="118" name="그림 117" descr="방, 그리기이(가) 표시된 사진&#10;&#10;자동 생성된 설명">
            <a:extLst>
              <a:ext uri="{FF2B5EF4-FFF2-40B4-BE49-F238E27FC236}">
                <a16:creationId xmlns:a16="http://schemas.microsoft.com/office/drawing/2014/main" id="{848984C0-EB94-4DDD-BAA1-3C58D76B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94" y="223562"/>
            <a:ext cx="1308398" cy="1689485"/>
          </a:xfrm>
          <a:prstGeom prst="rect">
            <a:avLst/>
          </a:prstGeom>
        </p:spPr>
      </p:pic>
      <p:pic>
        <p:nvPicPr>
          <p:cNvPr id="119" name="그림 118" descr="방, 그리기이(가) 표시된 사진&#10;&#10;자동 생성된 설명">
            <a:extLst>
              <a:ext uri="{FF2B5EF4-FFF2-40B4-BE49-F238E27FC236}">
                <a16:creationId xmlns:a16="http://schemas.microsoft.com/office/drawing/2014/main" id="{5D3EA618-F678-4110-8CFF-285F7A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02" y="223561"/>
            <a:ext cx="1308398" cy="1689485"/>
          </a:xfrm>
          <a:prstGeom prst="rect">
            <a:avLst/>
          </a:prstGeom>
        </p:spPr>
      </p:pic>
      <p:pic>
        <p:nvPicPr>
          <p:cNvPr id="120" name="그림 119" descr="방, 그리기이(가) 표시된 사진&#10;&#10;자동 생성된 설명">
            <a:extLst>
              <a:ext uri="{FF2B5EF4-FFF2-40B4-BE49-F238E27FC236}">
                <a16:creationId xmlns:a16="http://schemas.microsoft.com/office/drawing/2014/main" id="{43E8C94C-E8C2-42F7-B426-BE6CEA6A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410" y="223561"/>
            <a:ext cx="1308398" cy="1689485"/>
          </a:xfrm>
          <a:prstGeom prst="rect">
            <a:avLst/>
          </a:prstGeom>
        </p:spPr>
      </p:pic>
      <p:pic>
        <p:nvPicPr>
          <p:cNvPr id="122" name="그림 121" descr="방, 그리기이(가) 표시된 사진&#10;&#10;자동 생성된 설명">
            <a:extLst>
              <a:ext uri="{FF2B5EF4-FFF2-40B4-BE49-F238E27FC236}">
                <a16:creationId xmlns:a16="http://schemas.microsoft.com/office/drawing/2014/main" id="{4BB7F5FD-A86B-488C-8B20-E0D987E6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941" y="2065617"/>
            <a:ext cx="1308398" cy="1689485"/>
          </a:xfrm>
          <a:prstGeom prst="rect">
            <a:avLst/>
          </a:prstGeom>
        </p:spPr>
      </p:pic>
      <p:pic>
        <p:nvPicPr>
          <p:cNvPr id="123" name="그림 122" descr="방, 그리기이(가) 표시된 사진&#10;&#10;자동 생성된 설명">
            <a:extLst>
              <a:ext uri="{FF2B5EF4-FFF2-40B4-BE49-F238E27FC236}">
                <a16:creationId xmlns:a16="http://schemas.microsoft.com/office/drawing/2014/main" id="{B1FA067B-8749-4962-A972-B999FF19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67" y="2065616"/>
            <a:ext cx="1308398" cy="1689485"/>
          </a:xfrm>
          <a:prstGeom prst="rect">
            <a:avLst/>
          </a:prstGeom>
        </p:spPr>
      </p:pic>
      <p:pic>
        <p:nvPicPr>
          <p:cNvPr id="124" name="그림 123" descr="방, 그리기이(가) 표시된 사진&#10;&#10;자동 생성된 설명">
            <a:extLst>
              <a:ext uri="{FF2B5EF4-FFF2-40B4-BE49-F238E27FC236}">
                <a16:creationId xmlns:a16="http://schemas.microsoft.com/office/drawing/2014/main" id="{4C03AF3A-8762-41B5-8EBB-A3A3D517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75" y="2065616"/>
            <a:ext cx="1308398" cy="1689485"/>
          </a:xfrm>
          <a:prstGeom prst="rect">
            <a:avLst/>
          </a:prstGeom>
        </p:spPr>
      </p:pic>
      <p:pic>
        <p:nvPicPr>
          <p:cNvPr id="125" name="그림 124" descr="방, 그리기이(가) 표시된 사진&#10;&#10;자동 생성된 설명">
            <a:extLst>
              <a:ext uri="{FF2B5EF4-FFF2-40B4-BE49-F238E27FC236}">
                <a16:creationId xmlns:a16="http://schemas.microsoft.com/office/drawing/2014/main" id="{24D597B2-0AEE-4EDF-A154-D03FF98E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83" y="2065615"/>
            <a:ext cx="1308398" cy="1689485"/>
          </a:xfrm>
          <a:prstGeom prst="rect">
            <a:avLst/>
          </a:prstGeom>
        </p:spPr>
      </p:pic>
      <p:pic>
        <p:nvPicPr>
          <p:cNvPr id="126" name="그림 125" descr="방, 그리기이(가) 표시된 사진&#10;&#10;자동 생성된 설명">
            <a:extLst>
              <a:ext uri="{FF2B5EF4-FFF2-40B4-BE49-F238E27FC236}">
                <a16:creationId xmlns:a16="http://schemas.microsoft.com/office/drawing/2014/main" id="{F40E1032-EFBA-41FA-BDC7-9A92F155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91" y="2065614"/>
            <a:ext cx="1308398" cy="1689485"/>
          </a:xfrm>
          <a:prstGeom prst="rect">
            <a:avLst/>
          </a:prstGeom>
        </p:spPr>
      </p:pic>
      <p:pic>
        <p:nvPicPr>
          <p:cNvPr id="127" name="그림 126" descr="방, 그리기이(가) 표시된 사진&#10;&#10;자동 생성된 설명">
            <a:extLst>
              <a:ext uri="{FF2B5EF4-FFF2-40B4-BE49-F238E27FC236}">
                <a16:creationId xmlns:a16="http://schemas.microsoft.com/office/drawing/2014/main" id="{0BE3A833-CBD4-440F-868B-0AF0C2DD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99" y="2065613"/>
            <a:ext cx="1308398" cy="1689485"/>
          </a:xfrm>
          <a:prstGeom prst="rect">
            <a:avLst/>
          </a:prstGeom>
        </p:spPr>
      </p:pic>
      <p:pic>
        <p:nvPicPr>
          <p:cNvPr id="128" name="그림 127" descr="방, 그리기이(가) 표시된 사진&#10;&#10;자동 생성된 설명">
            <a:extLst>
              <a:ext uri="{FF2B5EF4-FFF2-40B4-BE49-F238E27FC236}">
                <a16:creationId xmlns:a16="http://schemas.microsoft.com/office/drawing/2014/main" id="{25E2F0DA-B269-48D5-971E-43073D28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907" y="2065613"/>
            <a:ext cx="1308398" cy="1689485"/>
          </a:xfrm>
          <a:prstGeom prst="rect">
            <a:avLst/>
          </a:prstGeom>
        </p:spPr>
      </p:pic>
      <p:pic>
        <p:nvPicPr>
          <p:cNvPr id="131" name="그림 130" descr="방, 그리기이(가) 표시된 사진&#10;&#10;자동 생성된 설명">
            <a:extLst>
              <a:ext uri="{FF2B5EF4-FFF2-40B4-BE49-F238E27FC236}">
                <a16:creationId xmlns:a16="http://schemas.microsoft.com/office/drawing/2014/main" id="{B75DC30F-DEBE-48F2-955D-29908A8E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" y="4100211"/>
            <a:ext cx="1308398" cy="1689485"/>
          </a:xfrm>
          <a:prstGeom prst="rect">
            <a:avLst/>
          </a:prstGeom>
        </p:spPr>
      </p:pic>
      <p:pic>
        <p:nvPicPr>
          <p:cNvPr id="132" name="그림 131" descr="방, 그리기이(가) 표시된 사진&#10;&#10;자동 생성된 설명">
            <a:extLst>
              <a:ext uri="{FF2B5EF4-FFF2-40B4-BE49-F238E27FC236}">
                <a16:creationId xmlns:a16="http://schemas.microsoft.com/office/drawing/2014/main" id="{9BF25410-891A-4DC4-B518-970AFD23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77" y="4100211"/>
            <a:ext cx="1308398" cy="1689485"/>
          </a:xfrm>
          <a:prstGeom prst="rect">
            <a:avLst/>
          </a:prstGeom>
        </p:spPr>
      </p:pic>
      <p:pic>
        <p:nvPicPr>
          <p:cNvPr id="133" name="그림 132" descr="방, 그리기이(가) 표시된 사진&#10;&#10;자동 생성된 설명">
            <a:extLst>
              <a:ext uri="{FF2B5EF4-FFF2-40B4-BE49-F238E27FC236}">
                <a16:creationId xmlns:a16="http://schemas.microsoft.com/office/drawing/2014/main" id="{77CB384A-1C19-452E-A00F-2BF961B1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85" y="4100210"/>
            <a:ext cx="1308398" cy="1689485"/>
          </a:xfrm>
          <a:prstGeom prst="rect">
            <a:avLst/>
          </a:prstGeom>
        </p:spPr>
      </p:pic>
      <p:pic>
        <p:nvPicPr>
          <p:cNvPr id="134" name="그림 133" descr="방, 그리기이(가) 표시된 사진&#10;&#10;자동 생성된 설명">
            <a:extLst>
              <a:ext uri="{FF2B5EF4-FFF2-40B4-BE49-F238E27FC236}">
                <a16:creationId xmlns:a16="http://schemas.microsoft.com/office/drawing/2014/main" id="{0A6687C7-9E12-4989-B3AB-1EA730D7C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93" y="4100209"/>
            <a:ext cx="1308398" cy="1689485"/>
          </a:xfrm>
          <a:prstGeom prst="rect">
            <a:avLst/>
          </a:prstGeom>
        </p:spPr>
      </p:pic>
      <p:pic>
        <p:nvPicPr>
          <p:cNvPr id="135" name="그림 134" descr="방, 그리기이(가) 표시된 사진&#10;&#10;자동 생성된 설명">
            <a:extLst>
              <a:ext uri="{FF2B5EF4-FFF2-40B4-BE49-F238E27FC236}">
                <a16:creationId xmlns:a16="http://schemas.microsoft.com/office/drawing/2014/main" id="{896E7D0C-09D0-474D-8122-E4CE46BC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4100208"/>
            <a:ext cx="1308398" cy="1689485"/>
          </a:xfrm>
          <a:prstGeom prst="rect">
            <a:avLst/>
          </a:prstGeom>
        </p:spPr>
      </p:pic>
      <p:pic>
        <p:nvPicPr>
          <p:cNvPr id="136" name="그림 135" descr="방, 그리기이(가) 표시된 사진&#10;&#10;자동 생성된 설명">
            <a:extLst>
              <a:ext uri="{FF2B5EF4-FFF2-40B4-BE49-F238E27FC236}">
                <a16:creationId xmlns:a16="http://schemas.microsoft.com/office/drawing/2014/main" id="{6FC4EC38-BB93-48C2-8C1A-43953423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09" y="4100208"/>
            <a:ext cx="1308398" cy="1689485"/>
          </a:xfrm>
          <a:prstGeom prst="rect">
            <a:avLst/>
          </a:prstGeom>
        </p:spPr>
      </p:pic>
      <p:pic>
        <p:nvPicPr>
          <p:cNvPr id="139" name="그림 138" descr="방, 그리기이(가) 표시된 사진&#10;&#10;자동 생성된 설명">
            <a:extLst>
              <a:ext uri="{FF2B5EF4-FFF2-40B4-BE49-F238E27FC236}">
                <a16:creationId xmlns:a16="http://schemas.microsoft.com/office/drawing/2014/main" id="{D7BE4A89-D2D8-4A0B-BFD5-CDA021A9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351" y="5942261"/>
            <a:ext cx="1308398" cy="1689485"/>
          </a:xfrm>
          <a:prstGeom prst="rect">
            <a:avLst/>
          </a:prstGeom>
        </p:spPr>
      </p:pic>
      <p:pic>
        <p:nvPicPr>
          <p:cNvPr id="140" name="그림 139" descr="방, 그리기이(가) 표시된 사진&#10;&#10;자동 생성된 설명">
            <a:extLst>
              <a:ext uri="{FF2B5EF4-FFF2-40B4-BE49-F238E27FC236}">
                <a16:creationId xmlns:a16="http://schemas.microsoft.com/office/drawing/2014/main" id="{31A06DEC-16E5-4B99-96A1-7205937E9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7" y="5942261"/>
            <a:ext cx="1308398" cy="1689485"/>
          </a:xfrm>
          <a:prstGeom prst="rect">
            <a:avLst/>
          </a:prstGeom>
        </p:spPr>
      </p:pic>
      <p:pic>
        <p:nvPicPr>
          <p:cNvPr id="141" name="그림 140" descr="방, 그리기이(가) 표시된 사진&#10;&#10;자동 생성된 설명">
            <a:extLst>
              <a:ext uri="{FF2B5EF4-FFF2-40B4-BE49-F238E27FC236}">
                <a16:creationId xmlns:a16="http://schemas.microsoft.com/office/drawing/2014/main" id="{DE7D0AB0-4AF0-442B-965A-0B2FE65E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5" y="5942260"/>
            <a:ext cx="1308398" cy="1689485"/>
          </a:xfrm>
          <a:prstGeom prst="rect">
            <a:avLst/>
          </a:prstGeom>
        </p:spPr>
      </p:pic>
      <p:pic>
        <p:nvPicPr>
          <p:cNvPr id="142" name="그림 141" descr="방, 그리기이(가) 표시된 사진&#10;&#10;자동 생성된 설명">
            <a:extLst>
              <a:ext uri="{FF2B5EF4-FFF2-40B4-BE49-F238E27FC236}">
                <a16:creationId xmlns:a16="http://schemas.microsoft.com/office/drawing/2014/main" id="{C0B18A59-F9CA-47D0-8EC8-38007225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73" y="5942259"/>
            <a:ext cx="1308398" cy="1689485"/>
          </a:xfrm>
          <a:prstGeom prst="rect">
            <a:avLst/>
          </a:prstGeom>
        </p:spPr>
      </p:pic>
      <p:pic>
        <p:nvPicPr>
          <p:cNvPr id="143" name="그림 142" descr="방, 그리기이(가) 표시된 사진&#10;&#10;자동 생성된 설명">
            <a:extLst>
              <a:ext uri="{FF2B5EF4-FFF2-40B4-BE49-F238E27FC236}">
                <a16:creationId xmlns:a16="http://schemas.microsoft.com/office/drawing/2014/main" id="{6E50D6EB-1771-4FB9-9B5A-262B3458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1" y="5942258"/>
            <a:ext cx="1308398" cy="1689485"/>
          </a:xfrm>
          <a:prstGeom prst="rect">
            <a:avLst/>
          </a:prstGeom>
        </p:spPr>
      </p:pic>
      <p:pic>
        <p:nvPicPr>
          <p:cNvPr id="144" name="그림 143" descr="방, 그리기이(가) 표시된 사진&#10;&#10;자동 생성된 설명">
            <a:extLst>
              <a:ext uri="{FF2B5EF4-FFF2-40B4-BE49-F238E27FC236}">
                <a16:creationId xmlns:a16="http://schemas.microsoft.com/office/drawing/2014/main" id="{61FD50C2-52A9-4D3F-AB50-9E86CF8D0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9" y="5942258"/>
            <a:ext cx="1308398" cy="1689485"/>
          </a:xfrm>
          <a:prstGeom prst="rect">
            <a:avLst/>
          </a:prstGeom>
        </p:spPr>
      </p:pic>
      <p:pic>
        <p:nvPicPr>
          <p:cNvPr id="146" name="그림 145" descr="방, 그리기이(가) 표시된 사진&#10;&#10;자동 생성된 설명">
            <a:extLst>
              <a:ext uri="{FF2B5EF4-FFF2-40B4-BE49-F238E27FC236}">
                <a16:creationId xmlns:a16="http://schemas.microsoft.com/office/drawing/2014/main" id="{866B8ED8-F814-4F33-A41B-FE97E950C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317" y="4100208"/>
            <a:ext cx="1308398" cy="1689485"/>
          </a:xfrm>
          <a:prstGeom prst="rect">
            <a:avLst/>
          </a:prstGeom>
        </p:spPr>
      </p:pic>
      <p:pic>
        <p:nvPicPr>
          <p:cNvPr id="147" name="그림 146" descr="방, 그리기이(가) 표시된 사진&#10;&#10;자동 생성된 설명">
            <a:extLst>
              <a:ext uri="{FF2B5EF4-FFF2-40B4-BE49-F238E27FC236}">
                <a16:creationId xmlns:a16="http://schemas.microsoft.com/office/drawing/2014/main" id="{39A5CA18-D60A-4DD3-A2B3-4F8F1A61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97" y="5942258"/>
            <a:ext cx="1308398" cy="1689485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78C930C-24E0-454E-8C08-18237A1A4029}"/>
              </a:ext>
            </a:extLst>
          </p:cNvPr>
          <p:cNvGrpSpPr/>
          <p:nvPr/>
        </p:nvGrpSpPr>
        <p:grpSpPr>
          <a:xfrm>
            <a:off x="30480" y="5794216"/>
            <a:ext cx="9175035" cy="1459195"/>
            <a:chOff x="30480" y="5794216"/>
            <a:chExt cx="9175035" cy="1459195"/>
          </a:xfrm>
        </p:grpSpPr>
        <p:sp>
          <p:nvSpPr>
            <p:cNvPr id="149" name="제목 7">
              <a:extLst>
                <a:ext uri="{FF2B5EF4-FFF2-40B4-BE49-F238E27FC236}">
                  <a16:creationId xmlns:a16="http://schemas.microsoft.com/office/drawing/2014/main" id="{D3046783-0774-4F5C-B57A-9BBC83FAF79D}"/>
                </a:ext>
              </a:extLst>
            </p:cNvPr>
            <p:cNvSpPr txBox="1">
              <a:spLocks/>
            </p:cNvSpPr>
            <p:nvPr/>
          </p:nvSpPr>
          <p:spPr>
            <a:xfrm>
              <a:off x="61515" y="5822508"/>
              <a:ext cx="9144000" cy="143090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건물주의 꿈은 이루어진다 </a:t>
              </a:r>
              <a:r>
                <a:rPr lang="en-US" altLang="ko-KR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5</a:t>
              </a:r>
              <a:r>
                <a:rPr lang="ko-KR" altLang="en-US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조</a:t>
              </a:r>
            </a:p>
          </p:txBody>
        </p:sp>
        <p:sp>
          <p:nvSpPr>
            <p:cNvPr id="150" name="제목 7">
              <a:extLst>
                <a:ext uri="{FF2B5EF4-FFF2-40B4-BE49-F238E27FC236}">
                  <a16:creationId xmlns:a16="http://schemas.microsoft.com/office/drawing/2014/main" id="{9183ED58-D91B-45BF-B2DA-4850470D4339}"/>
                </a:ext>
              </a:extLst>
            </p:cNvPr>
            <p:cNvSpPr txBox="1">
              <a:spLocks/>
            </p:cNvSpPr>
            <p:nvPr/>
          </p:nvSpPr>
          <p:spPr>
            <a:xfrm>
              <a:off x="60668" y="5794216"/>
              <a:ext cx="9144000" cy="143090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건물주의 꿈은 이루어진다 </a:t>
              </a:r>
              <a:r>
                <a:rPr lang="en-US" altLang="ko-KR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5</a:t>
              </a:r>
              <a:r>
                <a:rPr lang="ko-KR" altLang="en-US" sz="32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조</a:t>
              </a:r>
            </a:p>
          </p:txBody>
        </p:sp>
        <p:sp>
          <p:nvSpPr>
            <p:cNvPr id="151" name="제목 7">
              <a:extLst>
                <a:ext uri="{FF2B5EF4-FFF2-40B4-BE49-F238E27FC236}">
                  <a16:creationId xmlns:a16="http://schemas.microsoft.com/office/drawing/2014/main" id="{EEE17A49-5348-459C-A8AE-5A234AD937C0}"/>
                </a:ext>
              </a:extLst>
            </p:cNvPr>
            <p:cNvSpPr txBox="1">
              <a:spLocks/>
            </p:cNvSpPr>
            <p:nvPr/>
          </p:nvSpPr>
          <p:spPr>
            <a:xfrm>
              <a:off x="45428" y="5809456"/>
              <a:ext cx="9144000" cy="143090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건물주의 꿈은 이루어진다 </a:t>
              </a:r>
              <a:r>
                <a:rPr lang="en-US" altLang="ko-KR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5</a:t>
              </a:r>
              <a:r>
                <a: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조</a:t>
              </a:r>
            </a:p>
          </p:txBody>
        </p:sp>
        <p:sp>
          <p:nvSpPr>
            <p:cNvPr id="152" name="제목 7">
              <a:extLst>
                <a:ext uri="{FF2B5EF4-FFF2-40B4-BE49-F238E27FC236}">
                  <a16:creationId xmlns:a16="http://schemas.microsoft.com/office/drawing/2014/main" id="{125364ED-C885-47F7-B142-81FD9ADB6EB9}"/>
                </a:ext>
              </a:extLst>
            </p:cNvPr>
            <p:cNvSpPr txBox="1">
              <a:spLocks/>
            </p:cNvSpPr>
            <p:nvPr/>
          </p:nvSpPr>
          <p:spPr>
            <a:xfrm>
              <a:off x="30480" y="5808096"/>
              <a:ext cx="9144000" cy="143090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건물주의 꿈은 이루어진다 </a:t>
              </a:r>
              <a:r>
                <a:rPr lang="en-US" altLang="ko-KR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5</a:t>
              </a:r>
              <a:r>
                <a: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조</a:t>
              </a: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B44C2D4-C8BD-407D-A2B4-2AEE9E48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954089"/>
            <a:ext cx="8001000" cy="251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D7C86-9C78-49A0-B302-B6FA131C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60" y="4215299"/>
            <a:ext cx="1833034" cy="820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925AC0-02B7-4CC1-9015-D35514EA9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21" y="5325869"/>
            <a:ext cx="1833034" cy="8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9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9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9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9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9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9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9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9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9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9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9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9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9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19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9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9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9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9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9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9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9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9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19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9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9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9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EBC4B6D-71C0-4B07-AF3A-96B6B4E7B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92"/>
            <a:ext cx="5659211" cy="42444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2C72DF-3125-4D20-94EB-A11F27EE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2"/>
          <a:stretch/>
        </p:blipFill>
        <p:spPr>
          <a:xfrm>
            <a:off x="5659212" y="4154417"/>
            <a:ext cx="5659211" cy="27035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2639AD-84DD-43BE-8B49-58A035E2F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7" r="84564"/>
          <a:stretch/>
        </p:blipFill>
        <p:spPr>
          <a:xfrm>
            <a:off x="11318423" y="4333259"/>
            <a:ext cx="873578" cy="2513684"/>
          </a:xfrm>
          <a:prstGeom prst="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F204BF9-E952-4421-A6F4-832A58285271}"/>
              </a:ext>
            </a:extLst>
          </p:cNvPr>
          <p:cNvSpPr/>
          <p:nvPr/>
        </p:nvSpPr>
        <p:spPr>
          <a:xfrm>
            <a:off x="246581" y="535000"/>
            <a:ext cx="11537878" cy="5784350"/>
          </a:xfrm>
          <a:prstGeom prst="roundRect">
            <a:avLst>
              <a:gd name="adj" fmla="val 11338"/>
            </a:avLst>
          </a:prstGeom>
          <a:solidFill>
            <a:srgbClr val="FF1515">
              <a:alpha val="81961"/>
            </a:srgbClr>
          </a:solidFill>
          <a:ln>
            <a:noFill/>
          </a:ln>
          <a:effectLst>
            <a:outerShdw blurRad="508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4992F2F4-5387-4A2D-9626-0D00463E768E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2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이승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C5DA0C-FBB9-438F-93DD-53DA54839097}"/>
              </a:ext>
            </a:extLst>
          </p:cNvPr>
          <p:cNvCxnSpPr>
            <a:cxnSpLocks/>
          </p:cNvCxnSpPr>
          <p:nvPr/>
        </p:nvCxnSpPr>
        <p:spPr>
          <a:xfrm>
            <a:off x="220348" y="1563948"/>
            <a:ext cx="1156411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BE21AE92-3268-4EED-A471-E3971B9BBA6A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FA3ADD8-C831-4434-B9B5-C07F035D9531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2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이승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87E8248-C4C2-436D-B261-16BC960115CE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 : </a:t>
            </a:r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9A667-4B2D-43A2-9FE9-000CBE63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1" y="2304722"/>
            <a:ext cx="2466260" cy="1849695"/>
          </a:xfrm>
          <a:prstGeom prst="rect">
            <a:avLst/>
          </a:prstGeom>
        </p:spPr>
      </p:pic>
      <p:pic>
        <p:nvPicPr>
          <p:cNvPr id="5" name="그림 4" descr="컴퓨터, 시계, 창문이(가) 표시된 사진&#10;&#10;자동 생성된 설명">
            <a:extLst>
              <a:ext uri="{FF2B5EF4-FFF2-40B4-BE49-F238E27FC236}">
                <a16:creationId xmlns:a16="http://schemas.microsoft.com/office/drawing/2014/main" id="{E4180154-E94E-44D0-9AA8-FAA09DDCE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2" y="2304722"/>
            <a:ext cx="2466260" cy="184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3A2D15-CCFA-4568-9595-DBEBA0157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52" y="3593108"/>
            <a:ext cx="2466260" cy="6459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806379-A1A6-42AD-9983-D385059DB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98" y="2285522"/>
            <a:ext cx="1160168" cy="13922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B908F8-0650-420E-A469-1B5BC6F19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79" y="2703583"/>
            <a:ext cx="1159912" cy="1067119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BB066AF-A830-4E37-99F3-513424D53DCE}"/>
              </a:ext>
            </a:extLst>
          </p:cNvPr>
          <p:cNvSpPr txBox="1">
            <a:spLocks/>
          </p:cNvSpPr>
          <p:nvPr/>
        </p:nvSpPr>
        <p:spPr>
          <a:xfrm>
            <a:off x="1656904" y="4441770"/>
            <a:ext cx="1393794" cy="516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맵 이미지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B6CF83F-FE7A-433C-86BF-694FA8E7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109" y="4443512"/>
            <a:ext cx="820302" cy="4274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발판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540C34D-158F-42EE-840F-BDBE2E8C3691}"/>
              </a:ext>
            </a:extLst>
          </p:cNvPr>
          <p:cNvSpPr txBox="1">
            <a:spLocks/>
          </p:cNvSpPr>
          <p:nvPr/>
        </p:nvSpPr>
        <p:spPr>
          <a:xfrm>
            <a:off x="9342853" y="4441770"/>
            <a:ext cx="820302" cy="427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참새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C1750E0-E499-471E-ADB7-CEF0918F65ED}"/>
              </a:ext>
            </a:extLst>
          </p:cNvPr>
          <p:cNvSpPr txBox="1">
            <a:spLocks/>
          </p:cNvSpPr>
          <p:nvPr/>
        </p:nvSpPr>
        <p:spPr>
          <a:xfrm>
            <a:off x="8379327" y="4827826"/>
            <a:ext cx="2747353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장애물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7A94C4-179B-46FA-858D-EC01280816A4}"/>
              </a:ext>
            </a:extLst>
          </p:cNvPr>
          <p:cNvSpPr/>
          <p:nvPr/>
        </p:nvSpPr>
        <p:spPr>
          <a:xfrm>
            <a:off x="2302007" y="5013641"/>
            <a:ext cx="965199" cy="2075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8C894B1-1E16-486D-AF5C-7E2DE02F6911}"/>
              </a:ext>
            </a:extLst>
          </p:cNvPr>
          <p:cNvSpPr txBox="1">
            <a:spLocks/>
          </p:cNvSpPr>
          <p:nvPr/>
        </p:nvSpPr>
        <p:spPr>
          <a:xfrm>
            <a:off x="823338" y="4794820"/>
            <a:ext cx="3049435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한국 특유의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노란장판</a:t>
            </a: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감성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F3C41E9A-D25F-4E69-9D82-E5170924757F}"/>
              </a:ext>
            </a:extLst>
          </p:cNvPr>
          <p:cNvSpPr txBox="1">
            <a:spLocks/>
          </p:cNvSpPr>
          <p:nvPr/>
        </p:nvSpPr>
        <p:spPr>
          <a:xfrm>
            <a:off x="4740061" y="4816620"/>
            <a:ext cx="2747353" cy="46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돌담</a:t>
            </a:r>
          </a:p>
        </p:txBody>
      </p:sp>
    </p:spTree>
    <p:extLst>
      <p:ext uri="{BB962C8B-B14F-4D97-AF65-F5344CB8AC3E}">
        <p14:creationId xmlns:p14="http://schemas.microsoft.com/office/powerpoint/2010/main" val="178239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E196B7D9-24D3-4194-B5B7-EC5E27973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34" y="6176112"/>
            <a:ext cx="2476500" cy="7239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E5BE1B6-A3F4-4146-9741-DE48A553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22" y="6176112"/>
            <a:ext cx="2476500" cy="723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97BAD0-D031-4AFF-9681-0413C9D1D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30" y="6144260"/>
            <a:ext cx="2476500" cy="7239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CAA7DA-99F5-48B7-8F0E-74D35B079246}"/>
              </a:ext>
            </a:extLst>
          </p:cNvPr>
          <p:cNvSpPr/>
          <p:nvPr/>
        </p:nvSpPr>
        <p:spPr>
          <a:xfrm>
            <a:off x="246581" y="535000"/>
            <a:ext cx="11537878" cy="5784350"/>
          </a:xfrm>
          <a:prstGeom prst="roundRect">
            <a:avLst>
              <a:gd name="adj" fmla="val 11338"/>
            </a:avLst>
          </a:prstGeom>
          <a:solidFill>
            <a:schemeClr val="tx1">
              <a:lumMod val="95000"/>
              <a:lumOff val="5000"/>
              <a:alpha val="77000"/>
            </a:schemeClr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4992F2F4-5387-4A2D-9626-0D00463E768E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3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우주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C5DA0C-FBB9-438F-93DD-53DA54839097}"/>
              </a:ext>
            </a:extLst>
          </p:cNvPr>
          <p:cNvCxnSpPr>
            <a:cxnSpLocks/>
          </p:cNvCxnSpPr>
          <p:nvPr/>
        </p:nvCxnSpPr>
        <p:spPr>
          <a:xfrm>
            <a:off x="220348" y="1563948"/>
            <a:ext cx="11564111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BE21AE92-3268-4EED-A471-E3971B9BBA6A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FA3ADD8-C831-4434-B9B5-C07F035D9531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3 :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우주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87E8248-C4C2-436D-B261-16BC960115CE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 : </a:t>
            </a:r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우주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4F95E1-0DC1-4BAE-92D7-E3C054CC3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03" y="2084885"/>
            <a:ext cx="2891337" cy="2168504"/>
          </a:xfrm>
          <a:prstGeom prst="rect">
            <a:avLst/>
          </a:prstGeom>
        </p:spPr>
      </p:pic>
      <p:pic>
        <p:nvPicPr>
          <p:cNvPr id="14" name="그림 13" descr="개체, 거품, 어두운, 켜진이(가) 표시된 사진&#10;&#10;자동 생성된 설명">
            <a:extLst>
              <a:ext uri="{FF2B5EF4-FFF2-40B4-BE49-F238E27FC236}">
                <a16:creationId xmlns:a16="http://schemas.microsoft.com/office/drawing/2014/main" id="{9BB4DC24-BECE-4506-ABBE-F399E09BC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04" y="2086723"/>
            <a:ext cx="2891337" cy="21685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7CD24C-2F70-4ED2-A0A6-DBE3B4F235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22" y="3649693"/>
            <a:ext cx="2192555" cy="5220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FAA28A-E49C-45AB-8A61-155578BCC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98" y="2285522"/>
            <a:ext cx="1160168" cy="1392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8924DE-066A-4573-BA68-1B7DBA890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598">
            <a:off x="8489975" y="2499509"/>
            <a:ext cx="1887748" cy="1078713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FC842418-8695-4AB8-ADB7-E0D97546B40E}"/>
              </a:ext>
            </a:extLst>
          </p:cNvPr>
          <p:cNvSpPr txBox="1">
            <a:spLocks/>
          </p:cNvSpPr>
          <p:nvPr/>
        </p:nvSpPr>
        <p:spPr>
          <a:xfrm>
            <a:off x="1656904" y="4441770"/>
            <a:ext cx="1393794" cy="516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맵 이미지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A02C8CA7-E8A2-4307-98C9-0191E3729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109" y="4443512"/>
            <a:ext cx="820302" cy="4274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발판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E875236F-AD86-4FCD-953F-097D3552F240}"/>
              </a:ext>
            </a:extLst>
          </p:cNvPr>
          <p:cNvSpPr txBox="1">
            <a:spLocks/>
          </p:cNvSpPr>
          <p:nvPr/>
        </p:nvSpPr>
        <p:spPr>
          <a:xfrm>
            <a:off x="9342853" y="4441770"/>
            <a:ext cx="820302" cy="427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혜성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F69DF6B-FFE8-4D41-9944-F8A6B50A5554}"/>
              </a:ext>
            </a:extLst>
          </p:cNvPr>
          <p:cNvSpPr txBox="1">
            <a:spLocks/>
          </p:cNvSpPr>
          <p:nvPr/>
        </p:nvSpPr>
        <p:spPr>
          <a:xfrm>
            <a:off x="8359007" y="4827826"/>
            <a:ext cx="2747353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장애물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595646-1380-4C90-B24F-1FF967256DBB}"/>
              </a:ext>
            </a:extLst>
          </p:cNvPr>
          <p:cNvSpPr/>
          <p:nvPr/>
        </p:nvSpPr>
        <p:spPr>
          <a:xfrm>
            <a:off x="2374120" y="5427832"/>
            <a:ext cx="965199" cy="207522"/>
          </a:xfrm>
          <a:prstGeom prst="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2F993BB5-EA5F-4843-BB2C-D315C65B61D3}"/>
              </a:ext>
            </a:extLst>
          </p:cNvPr>
          <p:cNvSpPr txBox="1">
            <a:spLocks/>
          </p:cNvSpPr>
          <p:nvPr/>
        </p:nvSpPr>
        <p:spPr>
          <a:xfrm>
            <a:off x="980124" y="4869225"/>
            <a:ext cx="2747353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지구에서 달까지 </a:t>
            </a:r>
            <a:endParaRPr lang="en-US" altLang="ko-KR" sz="20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이어지는 </a:t>
            </a:r>
            <a:r>
              <a:rPr lang="ko-KR" altLang="en-US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우주공간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58CF63BF-034E-4C24-8834-E42F1E1AACD5}"/>
              </a:ext>
            </a:extLst>
          </p:cNvPr>
          <p:cNvSpPr txBox="1">
            <a:spLocks/>
          </p:cNvSpPr>
          <p:nvPr/>
        </p:nvSpPr>
        <p:spPr>
          <a:xfrm>
            <a:off x="4740061" y="4816620"/>
            <a:ext cx="2747353" cy="463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00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운석</a:t>
            </a:r>
          </a:p>
        </p:txBody>
      </p:sp>
    </p:spTree>
    <p:extLst>
      <p:ext uri="{BB962C8B-B14F-4D97-AF65-F5344CB8AC3E}">
        <p14:creationId xmlns:p14="http://schemas.microsoft.com/office/powerpoint/2010/main" val="6319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16467-18F2-4746-94A8-5E0BE840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444C5C3-EAF0-43F5-9131-35F5E3C8BDC6}"/>
              </a:ext>
            </a:extLst>
          </p:cNvPr>
          <p:cNvSpPr txBox="1">
            <a:spLocks/>
          </p:cNvSpPr>
          <p:nvPr/>
        </p:nvSpPr>
        <p:spPr>
          <a:xfrm>
            <a:off x="965771" y="4925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1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F8A0F5-9D5C-4D46-B4B1-97B9B2398CC0}"/>
              </a:ext>
            </a:extLst>
          </p:cNvPr>
          <p:cNvCxnSpPr/>
          <p:nvPr/>
        </p:nvCxnSpPr>
        <p:spPr>
          <a:xfrm>
            <a:off x="267128" y="1613041"/>
            <a:ext cx="11712539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A87B726-1C86-4345-B196-A5B251C55DBE}"/>
              </a:ext>
            </a:extLst>
          </p:cNvPr>
          <p:cNvSpPr txBox="1">
            <a:spLocks/>
          </p:cNvSpPr>
          <p:nvPr/>
        </p:nvSpPr>
        <p:spPr>
          <a:xfrm>
            <a:off x="902417" y="4805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인트로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컷시</a:t>
            </a:r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5D1CDED-6F95-4E6A-B578-C6151D7D6507}"/>
              </a:ext>
            </a:extLst>
          </p:cNvPr>
          <p:cNvSpPr txBox="1">
            <a:spLocks/>
          </p:cNvSpPr>
          <p:nvPr/>
        </p:nvSpPr>
        <p:spPr>
          <a:xfrm>
            <a:off x="824501" y="479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엔딩 </a:t>
            </a:r>
            <a:r>
              <a:rPr lang="ko-KR" altLang="en-US" dirty="0" err="1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컷신</a:t>
            </a:r>
            <a:endParaRPr lang="ko-KR" altLang="en-US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ED6435-D38B-4F49-B411-50F586338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2246864"/>
            <a:ext cx="5801784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62CACA-2BC8-49FC-B7E6-32BE7D045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9" y="2303337"/>
            <a:ext cx="990600" cy="1943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AFFE2D-3DFC-4DA9-8B51-636C44E5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18" y="5094052"/>
            <a:ext cx="6821398" cy="162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A0DF97-2AAC-4C25-9DB2-21225EE721A4}"/>
              </a:ext>
            </a:extLst>
          </p:cNvPr>
          <p:cNvSpPr txBox="1"/>
          <p:nvPr/>
        </p:nvSpPr>
        <p:spPr>
          <a:xfrm flipH="1">
            <a:off x="3742361" y="5492273"/>
            <a:ext cx="4962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당신의 노력으로 할아버지는 무사히 손녀의 부케를 받을 수 있었답니다</a:t>
            </a:r>
            <a:r>
              <a:rPr lang="en-US" altLang="ko-KR" sz="2400" dirty="0">
                <a:solidFill>
                  <a:schemeClr val="bg1"/>
                </a:solidFill>
                <a:latin typeface="a으라차차" panose="02020600000000000000" pitchFamily="18" charset="-127"/>
                <a:ea typeface="a으라차차" panose="02020600000000000000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으라차차" panose="02020600000000000000" pitchFamily="18" charset="-127"/>
              <a:ea typeface="a으라차차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32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내용 개체 틀 2">
            <a:extLst>
              <a:ext uri="{FF2B5EF4-FFF2-40B4-BE49-F238E27FC236}">
                <a16:creationId xmlns:a16="http://schemas.microsoft.com/office/drawing/2014/main" id="{43976C86-E115-4727-ACED-9E36866F89C5}"/>
              </a:ext>
            </a:extLst>
          </p:cNvPr>
          <p:cNvSpPr txBox="1">
            <a:spLocks/>
          </p:cNvSpPr>
          <p:nvPr/>
        </p:nvSpPr>
        <p:spPr>
          <a:xfrm>
            <a:off x="3476406" y="2130676"/>
            <a:ext cx="1271138" cy="76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손녀</a:t>
            </a:r>
            <a:endParaRPr lang="en-US" altLang="ko-KR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8439374-E426-4977-AA91-D741855BD0D9}"/>
              </a:ext>
            </a:extLst>
          </p:cNvPr>
          <p:cNvSpPr txBox="1">
            <a:spLocks/>
          </p:cNvSpPr>
          <p:nvPr/>
        </p:nvSpPr>
        <p:spPr>
          <a:xfrm>
            <a:off x="7879988" y="2130676"/>
            <a:ext cx="1632839" cy="76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할아버지</a:t>
            </a:r>
            <a:endParaRPr lang="en-US" altLang="ko-KR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8BA12AF-D404-4CBC-91B7-D035973697D3}"/>
              </a:ext>
            </a:extLst>
          </p:cNvPr>
          <p:cNvSpPr txBox="1">
            <a:spLocks/>
          </p:cNvSpPr>
          <p:nvPr/>
        </p:nvSpPr>
        <p:spPr>
          <a:xfrm>
            <a:off x="4111975" y="4851404"/>
            <a:ext cx="4229385" cy="777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>
                <a:highlight>
                  <a:srgbClr val="FF0066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꿈은 이루어진다</a:t>
            </a:r>
            <a:endParaRPr lang="en-US" altLang="ko-KR" sz="4400" dirty="0">
              <a:highlight>
                <a:srgbClr val="FF0066"/>
              </a:highligh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E852EFA-24A8-4863-8AEB-371EE8FA08E7}"/>
              </a:ext>
            </a:extLst>
          </p:cNvPr>
          <p:cNvSpPr txBox="1">
            <a:spLocks/>
          </p:cNvSpPr>
          <p:nvPr/>
        </p:nvSpPr>
        <p:spPr>
          <a:xfrm>
            <a:off x="4091655" y="4851404"/>
            <a:ext cx="4229385" cy="777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꿈은 이루어진다</a:t>
            </a:r>
            <a:endParaRPr lang="en-US" altLang="ko-KR" sz="44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FC569A5-D375-43D0-B998-7BA1721D9130}"/>
              </a:ext>
            </a:extLst>
          </p:cNvPr>
          <p:cNvSpPr txBox="1">
            <a:spLocks/>
          </p:cNvSpPr>
          <p:nvPr/>
        </p:nvSpPr>
        <p:spPr>
          <a:xfrm rot="1724316">
            <a:off x="7811935" y="4988559"/>
            <a:ext cx="1768946" cy="1035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!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521DDAA-281D-4B2F-BD17-8105E5CE3EDB}"/>
              </a:ext>
            </a:extLst>
          </p:cNvPr>
          <p:cNvSpPr txBox="1">
            <a:spLocks/>
          </p:cNvSpPr>
          <p:nvPr/>
        </p:nvSpPr>
        <p:spPr>
          <a:xfrm>
            <a:off x="1777469" y="2837660"/>
            <a:ext cx="3881652" cy="1033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돌아가신 할아버지가 자신의 결혼식에</a:t>
            </a:r>
            <a:endParaRPr lang="en-US" altLang="ko-KR" sz="18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참석해주시길 바람</a:t>
            </a:r>
            <a:endParaRPr lang="en-US" altLang="ko-KR" sz="18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FF4B39-9F91-4A9C-A215-8F50FA2C78F4}"/>
              </a:ext>
            </a:extLst>
          </p:cNvPr>
          <p:cNvSpPr/>
          <p:nvPr/>
        </p:nvSpPr>
        <p:spPr>
          <a:xfrm>
            <a:off x="5836920" y="3623265"/>
            <a:ext cx="518160" cy="1033873"/>
          </a:xfrm>
          <a:prstGeom prst="downArrow">
            <a:avLst/>
          </a:prstGeom>
          <a:solidFill>
            <a:srgbClr val="FFD961"/>
          </a:solidFill>
          <a:ln>
            <a:solidFill>
              <a:srgbClr val="FFD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242030-380A-4BC8-9267-87CD2A330528}"/>
              </a:ext>
            </a:extLst>
          </p:cNvPr>
          <p:cNvSpPr txBox="1">
            <a:spLocks/>
          </p:cNvSpPr>
          <p:nvPr/>
        </p:nvSpPr>
        <p:spPr>
          <a:xfrm>
            <a:off x="6755581" y="2891664"/>
            <a:ext cx="3881652" cy="1033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생전에 아끼던 </a:t>
            </a: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손녀 딸의 결혼식에</a:t>
            </a:r>
            <a:endParaRPr lang="en-US" altLang="ko-KR" sz="18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참석하길 원했음</a:t>
            </a:r>
            <a:endParaRPr lang="en-US" altLang="ko-KR" sz="18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9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07B24A-9E06-4C8D-88D1-6C670C084EC4}"/>
              </a:ext>
            </a:extLst>
          </p:cNvPr>
          <p:cNvCxnSpPr>
            <a:cxnSpLocks/>
          </p:cNvCxnSpPr>
          <p:nvPr/>
        </p:nvCxnSpPr>
        <p:spPr>
          <a:xfrm flipV="1">
            <a:off x="8942522" y="3144945"/>
            <a:ext cx="0" cy="2277565"/>
          </a:xfrm>
          <a:prstGeom prst="straightConnector1">
            <a:avLst/>
          </a:prstGeom>
          <a:ln w="7620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4BEE7433-21D8-4B9E-B7C0-0380E16E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498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플로우  차트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345093-C10A-4E7A-ACBF-79B93739C09B}"/>
              </a:ext>
            </a:extLst>
          </p:cNvPr>
          <p:cNvSpPr/>
          <p:nvPr/>
        </p:nvSpPr>
        <p:spPr>
          <a:xfrm>
            <a:off x="838200" y="1170580"/>
            <a:ext cx="1593226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스타트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B9205E-FEB8-4A0C-B9AA-91319F2CFAEA}"/>
              </a:ext>
            </a:extLst>
          </p:cNvPr>
          <p:cNvSpPr/>
          <p:nvPr/>
        </p:nvSpPr>
        <p:spPr>
          <a:xfrm>
            <a:off x="2927887" y="1170579"/>
            <a:ext cx="2109061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컷신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배경 스토리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3A62E4-4419-408B-A2A2-782A9F6F507C}"/>
              </a:ext>
            </a:extLst>
          </p:cNvPr>
          <p:cNvSpPr/>
          <p:nvPr/>
        </p:nvSpPr>
        <p:spPr>
          <a:xfrm>
            <a:off x="2927887" y="2624837"/>
            <a:ext cx="2109061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저승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903AD7-551A-472B-85B2-14270ADCFB75}"/>
              </a:ext>
            </a:extLst>
          </p:cNvPr>
          <p:cNvSpPr/>
          <p:nvPr/>
        </p:nvSpPr>
        <p:spPr>
          <a:xfrm>
            <a:off x="5730497" y="2624836"/>
            <a:ext cx="2109061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이승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30C581-D68D-46D5-BCE0-427A9E5D1FD3}"/>
              </a:ext>
            </a:extLst>
          </p:cNvPr>
          <p:cNvSpPr/>
          <p:nvPr/>
        </p:nvSpPr>
        <p:spPr>
          <a:xfrm>
            <a:off x="8533107" y="2630458"/>
            <a:ext cx="2109061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우주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48FBA9-61C3-444D-9DFD-F578B543D311}"/>
              </a:ext>
            </a:extLst>
          </p:cNvPr>
          <p:cNvSpPr/>
          <p:nvPr/>
        </p:nvSpPr>
        <p:spPr>
          <a:xfrm>
            <a:off x="2927887" y="4079095"/>
            <a:ext cx="2109061" cy="5201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게임 오버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0E9A4-2B81-4059-B18F-AEA0C65E786C}"/>
              </a:ext>
            </a:extLst>
          </p:cNvPr>
          <p:cNvSpPr/>
          <p:nvPr/>
        </p:nvSpPr>
        <p:spPr>
          <a:xfrm>
            <a:off x="8533106" y="4079094"/>
            <a:ext cx="2109061" cy="520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컷신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엔딩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E3D3B1-5C06-468F-8E51-50662612133E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036948" y="2884891"/>
            <a:ext cx="69354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38B557-2C25-42DE-9CF4-23D50E18772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82417" y="1690688"/>
            <a:ext cx="1" cy="934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CE2B41-3109-454E-92DA-4710B7F69A6C}"/>
              </a:ext>
            </a:extLst>
          </p:cNvPr>
          <p:cNvCxnSpPr/>
          <p:nvPr/>
        </p:nvCxnSpPr>
        <p:spPr>
          <a:xfrm flipV="1">
            <a:off x="7839558" y="2884889"/>
            <a:ext cx="69354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AD5F1D-8339-4328-A5F6-656F674DCA2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87636" y="3144945"/>
            <a:ext cx="1" cy="934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CEAEF0-D134-45DE-9931-6AB6B79ABA3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31426" y="1430634"/>
            <a:ext cx="496461" cy="137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70D472C-687E-46D6-A99F-59E757E167E7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982418" y="3144946"/>
            <a:ext cx="0" cy="934149"/>
          </a:xfrm>
          <a:prstGeom prst="straightConnector1">
            <a:avLst/>
          </a:prstGeom>
          <a:ln w="76200">
            <a:solidFill>
              <a:srgbClr val="FF151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00AAAAE-D426-4F5F-9468-1BFE7B59D42D}"/>
              </a:ext>
            </a:extLst>
          </p:cNvPr>
          <p:cNvCxnSpPr>
            <a:stCxn id="8" idx="2"/>
            <a:endCxn id="10" idx="3"/>
          </p:cNvCxnSpPr>
          <p:nvPr/>
        </p:nvCxnSpPr>
        <p:spPr>
          <a:xfrm rot="5400000">
            <a:off x="5313886" y="2868007"/>
            <a:ext cx="1194205" cy="1748080"/>
          </a:xfrm>
          <a:prstGeom prst="bentConnector2">
            <a:avLst/>
          </a:prstGeom>
          <a:ln w="76200">
            <a:solidFill>
              <a:srgbClr val="FF151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C0BCFC8-3BE3-4B5C-A5DB-DDFA47AC71D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787918" y="1446098"/>
            <a:ext cx="1646614" cy="7952824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F3F188-B4E6-41E2-B9EC-1B5D9B9B51D3}"/>
              </a:ext>
            </a:extLst>
          </p:cNvPr>
          <p:cNvCxnSpPr>
            <a:endCxn id="4" idx="2"/>
          </p:cNvCxnSpPr>
          <p:nvPr/>
        </p:nvCxnSpPr>
        <p:spPr>
          <a:xfrm flipV="1">
            <a:off x="1634813" y="1690689"/>
            <a:ext cx="0" cy="45551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20EDB1D-1C07-4BA0-A93A-FCAEB3223DF9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3982418" y="4599204"/>
            <a:ext cx="4960104" cy="823306"/>
          </a:xfrm>
          <a:prstGeom prst="bentConnector2">
            <a:avLst/>
          </a:prstGeom>
          <a:ln w="76200">
            <a:solidFill>
              <a:srgbClr val="FF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2BA1E46-5A55-4611-93BC-E467BEE9132A}"/>
              </a:ext>
            </a:extLst>
          </p:cNvPr>
          <p:cNvCxnSpPr>
            <a:stCxn id="10" idx="1"/>
          </p:cNvCxnSpPr>
          <p:nvPr/>
        </p:nvCxnSpPr>
        <p:spPr>
          <a:xfrm rot="10800000">
            <a:off x="1937289" y="1690688"/>
            <a:ext cx="990599" cy="264846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화살표: 오각형 53">
            <a:extLst>
              <a:ext uri="{FF2B5EF4-FFF2-40B4-BE49-F238E27FC236}">
                <a16:creationId xmlns:a16="http://schemas.microsoft.com/office/drawing/2014/main" id="{40F8F1D7-4F3C-4A5E-9987-A02D69122A47}"/>
              </a:ext>
            </a:extLst>
          </p:cNvPr>
          <p:cNvSpPr/>
          <p:nvPr/>
        </p:nvSpPr>
        <p:spPr>
          <a:xfrm rot="5400000">
            <a:off x="4720268" y="1956806"/>
            <a:ext cx="1325562" cy="300719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모션</a:t>
            </a:r>
            <a:endParaRPr lang="en-US" altLang="ko-KR" sz="2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5" name="화살표: 오각형 54">
            <a:extLst>
              <a:ext uri="{FF2B5EF4-FFF2-40B4-BE49-F238E27FC236}">
                <a16:creationId xmlns:a16="http://schemas.microsoft.com/office/drawing/2014/main" id="{AA30A27C-0A06-4B21-9EB9-FD7B7D84DA30}"/>
              </a:ext>
            </a:extLst>
          </p:cNvPr>
          <p:cNvSpPr/>
          <p:nvPr/>
        </p:nvSpPr>
        <p:spPr>
          <a:xfrm rot="5400000">
            <a:off x="7523551" y="1937433"/>
            <a:ext cx="1325562" cy="300719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모션</a:t>
            </a:r>
            <a:endParaRPr lang="en-US" altLang="ko-KR" sz="2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85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 descr="방, 그리기이(가) 표시된 사진&#10;&#10;자동 생성된 설명">
            <a:extLst>
              <a:ext uri="{FF2B5EF4-FFF2-40B4-BE49-F238E27FC236}">
                <a16:creationId xmlns:a16="http://schemas.microsoft.com/office/drawing/2014/main" id="{37BE773E-E377-40A4-8A82-AD3028AE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2" y="223565"/>
            <a:ext cx="1308398" cy="1689485"/>
          </a:xfrm>
          <a:prstGeom prst="rect">
            <a:avLst/>
          </a:prstGeom>
        </p:spPr>
      </p:pic>
      <p:pic>
        <p:nvPicPr>
          <p:cNvPr id="115" name="그림 114" descr="방, 그리기이(가) 표시된 사진&#10;&#10;자동 생성된 설명">
            <a:extLst>
              <a:ext uri="{FF2B5EF4-FFF2-40B4-BE49-F238E27FC236}">
                <a16:creationId xmlns:a16="http://schemas.microsoft.com/office/drawing/2014/main" id="{AAE14F0D-61CC-4A42-A8B8-CA705CBA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70" y="223564"/>
            <a:ext cx="1308398" cy="1689485"/>
          </a:xfrm>
          <a:prstGeom prst="rect">
            <a:avLst/>
          </a:prstGeom>
        </p:spPr>
      </p:pic>
      <p:pic>
        <p:nvPicPr>
          <p:cNvPr id="116" name="그림 115" descr="방, 그리기이(가) 표시된 사진&#10;&#10;자동 생성된 설명">
            <a:extLst>
              <a:ext uri="{FF2B5EF4-FFF2-40B4-BE49-F238E27FC236}">
                <a16:creationId xmlns:a16="http://schemas.microsoft.com/office/drawing/2014/main" id="{3FC9C549-22AC-44BD-8756-229D2F032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78" y="223564"/>
            <a:ext cx="1308398" cy="1689485"/>
          </a:xfrm>
          <a:prstGeom prst="rect">
            <a:avLst/>
          </a:prstGeom>
        </p:spPr>
      </p:pic>
      <p:pic>
        <p:nvPicPr>
          <p:cNvPr id="117" name="그림 116" descr="방, 그리기이(가) 표시된 사진&#10;&#10;자동 생성된 설명">
            <a:extLst>
              <a:ext uri="{FF2B5EF4-FFF2-40B4-BE49-F238E27FC236}">
                <a16:creationId xmlns:a16="http://schemas.microsoft.com/office/drawing/2014/main" id="{DF6469B8-C0F4-40A0-B5E6-2457C804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86" y="223563"/>
            <a:ext cx="1308398" cy="1689485"/>
          </a:xfrm>
          <a:prstGeom prst="rect">
            <a:avLst/>
          </a:prstGeom>
        </p:spPr>
      </p:pic>
      <p:pic>
        <p:nvPicPr>
          <p:cNvPr id="118" name="그림 117" descr="방, 그리기이(가) 표시된 사진&#10;&#10;자동 생성된 설명">
            <a:extLst>
              <a:ext uri="{FF2B5EF4-FFF2-40B4-BE49-F238E27FC236}">
                <a16:creationId xmlns:a16="http://schemas.microsoft.com/office/drawing/2014/main" id="{848984C0-EB94-4DDD-BAA1-3C58D76B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94" y="223562"/>
            <a:ext cx="1308398" cy="1689485"/>
          </a:xfrm>
          <a:prstGeom prst="rect">
            <a:avLst/>
          </a:prstGeom>
        </p:spPr>
      </p:pic>
      <p:pic>
        <p:nvPicPr>
          <p:cNvPr id="119" name="그림 118" descr="방, 그리기이(가) 표시된 사진&#10;&#10;자동 생성된 설명">
            <a:extLst>
              <a:ext uri="{FF2B5EF4-FFF2-40B4-BE49-F238E27FC236}">
                <a16:creationId xmlns:a16="http://schemas.microsoft.com/office/drawing/2014/main" id="{5D3EA618-F678-4110-8CFF-285F7A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02" y="223561"/>
            <a:ext cx="1308398" cy="1689485"/>
          </a:xfrm>
          <a:prstGeom prst="rect">
            <a:avLst/>
          </a:prstGeom>
        </p:spPr>
      </p:pic>
      <p:pic>
        <p:nvPicPr>
          <p:cNvPr id="120" name="그림 119" descr="방, 그리기이(가) 표시된 사진&#10;&#10;자동 생성된 설명">
            <a:extLst>
              <a:ext uri="{FF2B5EF4-FFF2-40B4-BE49-F238E27FC236}">
                <a16:creationId xmlns:a16="http://schemas.microsoft.com/office/drawing/2014/main" id="{43E8C94C-E8C2-42F7-B426-BE6CEA6A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410" y="223561"/>
            <a:ext cx="1308398" cy="1689485"/>
          </a:xfrm>
          <a:prstGeom prst="rect">
            <a:avLst/>
          </a:prstGeom>
        </p:spPr>
      </p:pic>
      <p:pic>
        <p:nvPicPr>
          <p:cNvPr id="122" name="그림 121" descr="방, 그리기이(가) 표시된 사진&#10;&#10;자동 생성된 설명">
            <a:extLst>
              <a:ext uri="{FF2B5EF4-FFF2-40B4-BE49-F238E27FC236}">
                <a16:creationId xmlns:a16="http://schemas.microsoft.com/office/drawing/2014/main" id="{4BB7F5FD-A86B-488C-8B20-E0D987E6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941" y="2065617"/>
            <a:ext cx="1308398" cy="1689485"/>
          </a:xfrm>
          <a:prstGeom prst="rect">
            <a:avLst/>
          </a:prstGeom>
        </p:spPr>
      </p:pic>
      <p:pic>
        <p:nvPicPr>
          <p:cNvPr id="123" name="그림 122" descr="방, 그리기이(가) 표시된 사진&#10;&#10;자동 생성된 설명">
            <a:extLst>
              <a:ext uri="{FF2B5EF4-FFF2-40B4-BE49-F238E27FC236}">
                <a16:creationId xmlns:a16="http://schemas.microsoft.com/office/drawing/2014/main" id="{B1FA067B-8749-4962-A972-B999FF19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67" y="2065616"/>
            <a:ext cx="1308398" cy="1689485"/>
          </a:xfrm>
          <a:prstGeom prst="rect">
            <a:avLst/>
          </a:prstGeom>
        </p:spPr>
      </p:pic>
      <p:pic>
        <p:nvPicPr>
          <p:cNvPr id="124" name="그림 123" descr="방, 그리기이(가) 표시된 사진&#10;&#10;자동 생성된 설명">
            <a:extLst>
              <a:ext uri="{FF2B5EF4-FFF2-40B4-BE49-F238E27FC236}">
                <a16:creationId xmlns:a16="http://schemas.microsoft.com/office/drawing/2014/main" id="{4C03AF3A-8762-41B5-8EBB-A3A3D5170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75" y="2065616"/>
            <a:ext cx="1308398" cy="1689485"/>
          </a:xfrm>
          <a:prstGeom prst="rect">
            <a:avLst/>
          </a:prstGeom>
        </p:spPr>
      </p:pic>
      <p:pic>
        <p:nvPicPr>
          <p:cNvPr id="125" name="그림 124" descr="방, 그리기이(가) 표시된 사진&#10;&#10;자동 생성된 설명">
            <a:extLst>
              <a:ext uri="{FF2B5EF4-FFF2-40B4-BE49-F238E27FC236}">
                <a16:creationId xmlns:a16="http://schemas.microsoft.com/office/drawing/2014/main" id="{24D597B2-0AEE-4EDF-A154-D03FF98E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83" y="2065615"/>
            <a:ext cx="1308398" cy="1689485"/>
          </a:xfrm>
          <a:prstGeom prst="rect">
            <a:avLst/>
          </a:prstGeom>
        </p:spPr>
      </p:pic>
      <p:pic>
        <p:nvPicPr>
          <p:cNvPr id="126" name="그림 125" descr="방, 그리기이(가) 표시된 사진&#10;&#10;자동 생성된 설명">
            <a:extLst>
              <a:ext uri="{FF2B5EF4-FFF2-40B4-BE49-F238E27FC236}">
                <a16:creationId xmlns:a16="http://schemas.microsoft.com/office/drawing/2014/main" id="{F40E1032-EFBA-41FA-BDC7-9A92F155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91" y="2065614"/>
            <a:ext cx="1308398" cy="1689485"/>
          </a:xfrm>
          <a:prstGeom prst="rect">
            <a:avLst/>
          </a:prstGeom>
        </p:spPr>
      </p:pic>
      <p:pic>
        <p:nvPicPr>
          <p:cNvPr id="127" name="그림 126" descr="방, 그리기이(가) 표시된 사진&#10;&#10;자동 생성된 설명">
            <a:extLst>
              <a:ext uri="{FF2B5EF4-FFF2-40B4-BE49-F238E27FC236}">
                <a16:creationId xmlns:a16="http://schemas.microsoft.com/office/drawing/2014/main" id="{0BE3A833-CBD4-440F-868B-0AF0C2DD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99" y="2065613"/>
            <a:ext cx="1308398" cy="1689485"/>
          </a:xfrm>
          <a:prstGeom prst="rect">
            <a:avLst/>
          </a:prstGeom>
        </p:spPr>
      </p:pic>
      <p:pic>
        <p:nvPicPr>
          <p:cNvPr id="128" name="그림 127" descr="방, 그리기이(가) 표시된 사진&#10;&#10;자동 생성된 설명">
            <a:extLst>
              <a:ext uri="{FF2B5EF4-FFF2-40B4-BE49-F238E27FC236}">
                <a16:creationId xmlns:a16="http://schemas.microsoft.com/office/drawing/2014/main" id="{25E2F0DA-B269-48D5-971E-43073D28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907" y="2065613"/>
            <a:ext cx="1308398" cy="1689485"/>
          </a:xfrm>
          <a:prstGeom prst="rect">
            <a:avLst/>
          </a:prstGeom>
        </p:spPr>
      </p:pic>
      <p:pic>
        <p:nvPicPr>
          <p:cNvPr id="131" name="그림 130" descr="방, 그리기이(가) 표시된 사진&#10;&#10;자동 생성된 설명">
            <a:extLst>
              <a:ext uri="{FF2B5EF4-FFF2-40B4-BE49-F238E27FC236}">
                <a16:creationId xmlns:a16="http://schemas.microsoft.com/office/drawing/2014/main" id="{B75DC30F-DEBE-48F2-955D-29908A8E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" y="4100211"/>
            <a:ext cx="1308398" cy="1689485"/>
          </a:xfrm>
          <a:prstGeom prst="rect">
            <a:avLst/>
          </a:prstGeom>
        </p:spPr>
      </p:pic>
      <p:pic>
        <p:nvPicPr>
          <p:cNvPr id="132" name="그림 131" descr="방, 그리기이(가) 표시된 사진&#10;&#10;자동 생성된 설명">
            <a:extLst>
              <a:ext uri="{FF2B5EF4-FFF2-40B4-BE49-F238E27FC236}">
                <a16:creationId xmlns:a16="http://schemas.microsoft.com/office/drawing/2014/main" id="{9BF25410-891A-4DC4-B518-970AFD23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77" y="4100211"/>
            <a:ext cx="1308398" cy="1689485"/>
          </a:xfrm>
          <a:prstGeom prst="rect">
            <a:avLst/>
          </a:prstGeom>
        </p:spPr>
      </p:pic>
      <p:pic>
        <p:nvPicPr>
          <p:cNvPr id="133" name="그림 132" descr="방, 그리기이(가) 표시된 사진&#10;&#10;자동 생성된 설명">
            <a:extLst>
              <a:ext uri="{FF2B5EF4-FFF2-40B4-BE49-F238E27FC236}">
                <a16:creationId xmlns:a16="http://schemas.microsoft.com/office/drawing/2014/main" id="{77CB384A-1C19-452E-A00F-2BF961B1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85" y="4100210"/>
            <a:ext cx="1308398" cy="1689485"/>
          </a:xfrm>
          <a:prstGeom prst="rect">
            <a:avLst/>
          </a:prstGeom>
        </p:spPr>
      </p:pic>
      <p:pic>
        <p:nvPicPr>
          <p:cNvPr id="134" name="그림 133" descr="방, 그리기이(가) 표시된 사진&#10;&#10;자동 생성된 설명">
            <a:extLst>
              <a:ext uri="{FF2B5EF4-FFF2-40B4-BE49-F238E27FC236}">
                <a16:creationId xmlns:a16="http://schemas.microsoft.com/office/drawing/2014/main" id="{0A6687C7-9E12-4989-B3AB-1EA730D7C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93" y="4100209"/>
            <a:ext cx="1308398" cy="1689485"/>
          </a:xfrm>
          <a:prstGeom prst="rect">
            <a:avLst/>
          </a:prstGeom>
        </p:spPr>
      </p:pic>
      <p:pic>
        <p:nvPicPr>
          <p:cNvPr id="135" name="그림 134" descr="방, 그리기이(가) 표시된 사진&#10;&#10;자동 생성된 설명">
            <a:extLst>
              <a:ext uri="{FF2B5EF4-FFF2-40B4-BE49-F238E27FC236}">
                <a16:creationId xmlns:a16="http://schemas.microsoft.com/office/drawing/2014/main" id="{896E7D0C-09D0-474D-8122-E4CE46BC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4100208"/>
            <a:ext cx="1308398" cy="1689485"/>
          </a:xfrm>
          <a:prstGeom prst="rect">
            <a:avLst/>
          </a:prstGeom>
        </p:spPr>
      </p:pic>
      <p:pic>
        <p:nvPicPr>
          <p:cNvPr id="136" name="그림 135" descr="방, 그리기이(가) 표시된 사진&#10;&#10;자동 생성된 설명">
            <a:extLst>
              <a:ext uri="{FF2B5EF4-FFF2-40B4-BE49-F238E27FC236}">
                <a16:creationId xmlns:a16="http://schemas.microsoft.com/office/drawing/2014/main" id="{6FC4EC38-BB93-48C2-8C1A-43953423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09" y="4100208"/>
            <a:ext cx="1308398" cy="1689485"/>
          </a:xfrm>
          <a:prstGeom prst="rect">
            <a:avLst/>
          </a:prstGeom>
        </p:spPr>
      </p:pic>
      <p:pic>
        <p:nvPicPr>
          <p:cNvPr id="139" name="그림 138" descr="방, 그리기이(가) 표시된 사진&#10;&#10;자동 생성된 설명">
            <a:extLst>
              <a:ext uri="{FF2B5EF4-FFF2-40B4-BE49-F238E27FC236}">
                <a16:creationId xmlns:a16="http://schemas.microsoft.com/office/drawing/2014/main" id="{D7BE4A89-D2D8-4A0B-BFD5-CDA021A9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351" y="5942261"/>
            <a:ext cx="1308398" cy="1689485"/>
          </a:xfrm>
          <a:prstGeom prst="rect">
            <a:avLst/>
          </a:prstGeom>
        </p:spPr>
      </p:pic>
      <p:pic>
        <p:nvPicPr>
          <p:cNvPr id="140" name="그림 139" descr="방, 그리기이(가) 표시된 사진&#10;&#10;자동 생성된 설명">
            <a:extLst>
              <a:ext uri="{FF2B5EF4-FFF2-40B4-BE49-F238E27FC236}">
                <a16:creationId xmlns:a16="http://schemas.microsoft.com/office/drawing/2014/main" id="{31A06DEC-16E5-4B99-96A1-7205937E9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7" y="5942261"/>
            <a:ext cx="1308398" cy="1689485"/>
          </a:xfrm>
          <a:prstGeom prst="rect">
            <a:avLst/>
          </a:prstGeom>
        </p:spPr>
      </p:pic>
      <p:pic>
        <p:nvPicPr>
          <p:cNvPr id="141" name="그림 140" descr="방, 그리기이(가) 표시된 사진&#10;&#10;자동 생성된 설명">
            <a:extLst>
              <a:ext uri="{FF2B5EF4-FFF2-40B4-BE49-F238E27FC236}">
                <a16:creationId xmlns:a16="http://schemas.microsoft.com/office/drawing/2014/main" id="{DE7D0AB0-4AF0-442B-965A-0B2FE65E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5" y="5942260"/>
            <a:ext cx="1308398" cy="1689485"/>
          </a:xfrm>
          <a:prstGeom prst="rect">
            <a:avLst/>
          </a:prstGeom>
        </p:spPr>
      </p:pic>
      <p:pic>
        <p:nvPicPr>
          <p:cNvPr id="142" name="그림 141" descr="방, 그리기이(가) 표시된 사진&#10;&#10;자동 생성된 설명">
            <a:extLst>
              <a:ext uri="{FF2B5EF4-FFF2-40B4-BE49-F238E27FC236}">
                <a16:creationId xmlns:a16="http://schemas.microsoft.com/office/drawing/2014/main" id="{C0B18A59-F9CA-47D0-8EC8-38007225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73" y="5942259"/>
            <a:ext cx="1308398" cy="1689485"/>
          </a:xfrm>
          <a:prstGeom prst="rect">
            <a:avLst/>
          </a:prstGeom>
        </p:spPr>
      </p:pic>
      <p:pic>
        <p:nvPicPr>
          <p:cNvPr id="143" name="그림 142" descr="방, 그리기이(가) 표시된 사진&#10;&#10;자동 생성된 설명">
            <a:extLst>
              <a:ext uri="{FF2B5EF4-FFF2-40B4-BE49-F238E27FC236}">
                <a16:creationId xmlns:a16="http://schemas.microsoft.com/office/drawing/2014/main" id="{6E50D6EB-1771-4FB9-9B5A-262B3458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1" y="5942258"/>
            <a:ext cx="1308398" cy="1689485"/>
          </a:xfrm>
          <a:prstGeom prst="rect">
            <a:avLst/>
          </a:prstGeom>
        </p:spPr>
      </p:pic>
      <p:pic>
        <p:nvPicPr>
          <p:cNvPr id="144" name="그림 143" descr="방, 그리기이(가) 표시된 사진&#10;&#10;자동 생성된 설명">
            <a:extLst>
              <a:ext uri="{FF2B5EF4-FFF2-40B4-BE49-F238E27FC236}">
                <a16:creationId xmlns:a16="http://schemas.microsoft.com/office/drawing/2014/main" id="{61FD50C2-52A9-4D3F-AB50-9E86CF8D0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89" y="5942258"/>
            <a:ext cx="1308398" cy="1689485"/>
          </a:xfrm>
          <a:prstGeom prst="rect">
            <a:avLst/>
          </a:prstGeom>
        </p:spPr>
      </p:pic>
      <p:pic>
        <p:nvPicPr>
          <p:cNvPr id="146" name="그림 145" descr="방, 그리기이(가) 표시된 사진&#10;&#10;자동 생성된 설명">
            <a:extLst>
              <a:ext uri="{FF2B5EF4-FFF2-40B4-BE49-F238E27FC236}">
                <a16:creationId xmlns:a16="http://schemas.microsoft.com/office/drawing/2014/main" id="{866B8ED8-F814-4F33-A41B-FE97E950C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317" y="4100208"/>
            <a:ext cx="1308398" cy="1689485"/>
          </a:xfrm>
          <a:prstGeom prst="rect">
            <a:avLst/>
          </a:prstGeom>
        </p:spPr>
      </p:pic>
      <p:pic>
        <p:nvPicPr>
          <p:cNvPr id="147" name="그림 146" descr="방, 그리기이(가) 표시된 사진&#10;&#10;자동 생성된 설명">
            <a:extLst>
              <a:ext uri="{FF2B5EF4-FFF2-40B4-BE49-F238E27FC236}">
                <a16:creationId xmlns:a16="http://schemas.microsoft.com/office/drawing/2014/main" id="{39A5CA18-D60A-4DD3-A2B3-4F8F1A61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97" y="5928678"/>
            <a:ext cx="1308398" cy="168948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B44C2D4-C8BD-407D-A2B4-2AEE9E48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6" y="2450701"/>
            <a:ext cx="2075184" cy="652201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43655C40-B27A-47BE-8D41-267BDCBC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475" y="2603269"/>
            <a:ext cx="5401022" cy="1689484"/>
          </a:xfrm>
        </p:spPr>
        <p:txBody>
          <a:bodyPr>
            <a:norm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. </a:t>
            </a:r>
            <a:r>
              <a:rPr lang="ko-KR" altLang="en-US" sz="6600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22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9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9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9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9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9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9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9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9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9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9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9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9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9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9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19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9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9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9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9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9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9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9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9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19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9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9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9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B9C6F4-E75E-413C-AD2E-DB89716B2460}"/>
              </a:ext>
            </a:extLst>
          </p:cNvPr>
          <p:cNvSpPr/>
          <p:nvPr/>
        </p:nvSpPr>
        <p:spPr>
          <a:xfrm>
            <a:off x="4426677" y="3465514"/>
            <a:ext cx="3229486" cy="858514"/>
          </a:xfrm>
          <a:prstGeom prst="rect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2701DF44-E954-4FD2-AFA2-1A6528D0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677" y="3127854"/>
            <a:ext cx="10673107" cy="1502410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할배가</a:t>
            </a:r>
            <a:r>
              <a:rPr lang="ko-KR" altLang="en-US" sz="60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또</a:t>
            </a:r>
            <a:r>
              <a:rPr lang="en-US" altLang="ko-KR" sz="60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!</a:t>
            </a:r>
            <a:endParaRPr lang="ko-KR" altLang="en-US" sz="60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03D81C4-2912-4343-8A2D-54A4B3CB699A}"/>
              </a:ext>
            </a:extLst>
          </p:cNvPr>
          <p:cNvSpPr txBox="1">
            <a:spLocks/>
          </p:cNvSpPr>
          <p:nvPr/>
        </p:nvSpPr>
        <p:spPr>
          <a:xfrm>
            <a:off x="4383868" y="3122716"/>
            <a:ext cx="10673107" cy="1502410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8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할배가</a:t>
            </a:r>
            <a:r>
              <a:rPr lang="ko-KR" altLang="en-US" sz="60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또</a:t>
            </a:r>
            <a:r>
              <a:rPr lang="en-US" altLang="ko-KR" sz="60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!</a:t>
            </a:r>
            <a:endParaRPr lang="ko-KR" altLang="en-US" sz="60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4992F2F4-5387-4A2D-9626-0D00463E768E}"/>
              </a:ext>
            </a:extLst>
          </p:cNvPr>
          <p:cNvSpPr txBox="1">
            <a:spLocks/>
          </p:cNvSpPr>
          <p:nvPr/>
        </p:nvSpPr>
        <p:spPr>
          <a:xfrm>
            <a:off x="4351335" y="3110731"/>
            <a:ext cx="10673107" cy="1502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할배가</a:t>
            </a:r>
            <a:r>
              <a:rPr lang="ko-KR" altLang="en-US" sz="6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또</a:t>
            </a:r>
            <a:r>
              <a:rPr lang="en-US" altLang="ko-KR" sz="6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!</a:t>
            </a:r>
            <a:endParaRPr lang="ko-KR" altLang="en-US" sz="6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7A3B954E-8C1A-4C2F-B413-44D5B232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890" y="1704584"/>
            <a:ext cx="3275364" cy="72856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할배가</a:t>
            </a:r>
            <a:r>
              <a:rPr lang="ko-KR" altLang="en-US" dirty="0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 또 </a:t>
            </a:r>
            <a:r>
              <a:rPr lang="en-US" altLang="ko-KR" dirty="0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dirty="0" err="1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사고쳤다</a:t>
            </a:r>
            <a:r>
              <a:rPr lang="en-US" altLang="ko-KR" dirty="0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dirty="0">
              <a:highlight>
                <a:srgbClr val="FFD961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2" name="내용 개체 틀 2">
            <a:extLst>
              <a:ext uri="{FF2B5EF4-FFF2-40B4-BE49-F238E27FC236}">
                <a16:creationId xmlns:a16="http://schemas.microsoft.com/office/drawing/2014/main" id="{43976C86-E115-4727-ACED-9E36866F89C5}"/>
              </a:ext>
            </a:extLst>
          </p:cNvPr>
          <p:cNvSpPr txBox="1">
            <a:spLocks/>
          </p:cNvSpPr>
          <p:nvPr/>
        </p:nvSpPr>
        <p:spPr>
          <a:xfrm>
            <a:off x="2391890" y="4762943"/>
            <a:ext cx="7408219" cy="1012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손녀딸의 결혼식에 가기 위해 저승에서 탈출하고 우주까지</a:t>
            </a:r>
            <a:endParaRPr lang="en-US" altLang="ko-KR" sz="24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전투적으로 올라가는 한국 배경의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PC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캐주얼 점프 게임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474D399-8F14-4A63-AD59-CB0D6920DB7F}"/>
              </a:ext>
            </a:extLst>
          </p:cNvPr>
          <p:cNvSpPr txBox="1">
            <a:spLocks/>
          </p:cNvSpPr>
          <p:nvPr/>
        </p:nvSpPr>
        <p:spPr>
          <a:xfrm>
            <a:off x="6767447" y="1704585"/>
            <a:ext cx="2495176" cy="72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할배</a:t>
            </a:r>
            <a:r>
              <a:rPr lang="ko-KR" altLang="en-US" dirty="0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dirty="0" err="1">
                <a:highlight>
                  <a:srgbClr val="FFD961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아리가또</a:t>
            </a:r>
            <a:endParaRPr lang="ko-KR" altLang="en-US" dirty="0">
              <a:highlight>
                <a:srgbClr val="FFD961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0EAD5-79AF-4351-9BE5-3522621830CC}"/>
              </a:ext>
            </a:extLst>
          </p:cNvPr>
          <p:cNvSpPr txBox="1"/>
          <p:nvPr/>
        </p:nvSpPr>
        <p:spPr>
          <a:xfrm>
            <a:off x="8366727" y="2176099"/>
            <a:ext cx="22543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ctr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ありがとう</a:t>
            </a:r>
            <a:r>
              <a:rPr lang="ko-KR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 </a:t>
            </a:r>
          </a:p>
          <a:p>
            <a:pPr marL="0"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고맙다, 고마워, </a:t>
            </a:r>
            <a:r>
              <a:rPr lang="ko-KR" altLang="ko-KR" sz="9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고맙소</a:t>
            </a:r>
            <a:r>
              <a:rPr lang="ko-KR" altLang="ko-KR" sz="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. (=</a:t>
            </a:r>
            <a:r>
              <a:rPr lang="ja-JP" altLang="ko-KR" sz="900" dirty="0">
                <a:latin typeface="a타이틀고딕3" panose="02020600000000000000" pitchFamily="18" charset="-127"/>
                <a:ea typeface="Hiragino Kaku Gothic Pro"/>
              </a:rPr>
              <a:t>ありがと</a:t>
            </a:r>
            <a:r>
              <a:rPr lang="ko-KR" altLang="ko-KR" sz="9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FFF9135-CC36-4984-8C43-A73D8E1CD2E0}"/>
              </a:ext>
            </a:extLst>
          </p:cNvPr>
          <p:cNvSpPr/>
          <p:nvPr/>
        </p:nvSpPr>
        <p:spPr>
          <a:xfrm>
            <a:off x="5949584" y="2283334"/>
            <a:ext cx="260297" cy="78483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30929-A66C-4B02-977F-01E05F3634F2}"/>
              </a:ext>
            </a:extLst>
          </p:cNvPr>
          <p:cNvSpPr txBox="1"/>
          <p:nvPr/>
        </p:nvSpPr>
        <p:spPr>
          <a:xfrm>
            <a:off x="3838641" y="3068164"/>
            <a:ext cx="237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a오름B" panose="02020600000000000000" pitchFamily="18" charset="-127"/>
                <a:ea typeface="a오름B" panose="02020600000000000000" pitchFamily="18" charset="-127"/>
              </a:rPr>
              <a:t>“</a:t>
            </a:r>
            <a:endParaRPr lang="ko-KR" altLang="en-US" sz="7200" dirty="0"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6E82D-2F11-494B-8592-C33DF5930005}"/>
              </a:ext>
            </a:extLst>
          </p:cNvPr>
          <p:cNvSpPr txBox="1"/>
          <p:nvPr/>
        </p:nvSpPr>
        <p:spPr>
          <a:xfrm>
            <a:off x="7656163" y="3133144"/>
            <a:ext cx="237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a오름B" panose="02020600000000000000" pitchFamily="18" charset="-127"/>
                <a:ea typeface="a오름B" panose="02020600000000000000" pitchFamily="18" charset="-127"/>
              </a:rPr>
              <a:t>”</a:t>
            </a:r>
            <a:endParaRPr lang="ko-KR" altLang="en-US" sz="7200" dirty="0"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/>
      <p:bldP spid="72" grpId="0"/>
      <p:bldP spid="73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39CF26-EA8C-4351-A6E7-A48393173F87}"/>
              </a:ext>
            </a:extLst>
          </p:cNvPr>
          <p:cNvCxnSpPr>
            <a:cxnSpLocks/>
          </p:cNvCxnSpPr>
          <p:nvPr/>
        </p:nvCxnSpPr>
        <p:spPr>
          <a:xfrm flipV="1">
            <a:off x="6096001" y="1592494"/>
            <a:ext cx="0" cy="4017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735012-BF9A-4DA1-ADBD-803E3803E9FC}"/>
              </a:ext>
            </a:extLst>
          </p:cNvPr>
          <p:cNvSpPr/>
          <p:nvPr/>
        </p:nvSpPr>
        <p:spPr>
          <a:xfrm>
            <a:off x="5041469" y="4593192"/>
            <a:ext cx="2109061" cy="520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1 </a:t>
            </a:r>
            <a:endParaRPr lang="ko-KR" altLang="en-US" dirty="0">
              <a:solidFill>
                <a:schemeClr val="tx1"/>
              </a:solidFill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943206-4939-42BC-A9A9-4DDD87360CDA}"/>
              </a:ext>
            </a:extLst>
          </p:cNvPr>
          <p:cNvSpPr/>
          <p:nvPr/>
        </p:nvSpPr>
        <p:spPr>
          <a:xfrm>
            <a:off x="5041469" y="3383755"/>
            <a:ext cx="2109061" cy="520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2 </a:t>
            </a:r>
            <a:endParaRPr lang="ko-KR" altLang="en-US" dirty="0">
              <a:solidFill>
                <a:schemeClr val="tx1"/>
              </a:solidFill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0D810-E247-4704-8E1A-021F862CFF3C}"/>
              </a:ext>
            </a:extLst>
          </p:cNvPr>
          <p:cNvSpPr/>
          <p:nvPr/>
        </p:nvSpPr>
        <p:spPr>
          <a:xfrm>
            <a:off x="5041467" y="2174763"/>
            <a:ext cx="2109061" cy="520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tx1"/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3 </a:t>
            </a:r>
            <a:endParaRPr lang="ko-KR" altLang="en-US" dirty="0">
              <a:solidFill>
                <a:schemeClr val="tx1"/>
              </a:solidFill>
              <a:latin typeface="a오름B" panose="02020600000000000000" pitchFamily="18" charset="-127"/>
              <a:ea typeface="a오름B" panose="02020600000000000000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D69F4A4-74B6-40E2-8B93-E9D9BEE6BA01}"/>
              </a:ext>
            </a:extLst>
          </p:cNvPr>
          <p:cNvSpPr/>
          <p:nvPr/>
        </p:nvSpPr>
        <p:spPr>
          <a:xfrm>
            <a:off x="5541195" y="458464"/>
            <a:ext cx="1109609" cy="1027416"/>
          </a:xfrm>
          <a:prstGeom prst="ellipse">
            <a:avLst/>
          </a:prstGeom>
          <a:solidFill>
            <a:srgbClr val="FFD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50800" dist="38100" dir="2700000" algn="tl" rotWithShape="0">
                    <a:prstClr val="black">
                      <a:alpha val="58000"/>
                    </a:prstClr>
                  </a:outerShdw>
                  <a:reflection blurRad="6350" stA="84000" endPos="85000" dir="5400000" sy="-100000" algn="bl" rotWithShape="0"/>
                </a:effectLst>
                <a:latin typeface="a뉴궁서B" panose="02020600000000000000" pitchFamily="18" charset="-127"/>
                <a:ea typeface="a뉴궁서B" panose="02020600000000000000" pitchFamily="18" charset="-127"/>
              </a:rPr>
              <a:t>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FE12F-D918-4C14-91AC-CD9E0761382A}"/>
              </a:ext>
            </a:extLst>
          </p:cNvPr>
          <p:cNvSpPr txBox="1"/>
          <p:nvPr/>
        </p:nvSpPr>
        <p:spPr>
          <a:xfrm>
            <a:off x="5352835" y="5689929"/>
            <a:ext cx="148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오름M" panose="02020600000000000000" pitchFamily="18" charset="-127"/>
                <a:ea typeface="a오름M" panose="02020600000000000000" pitchFamily="18" charset="-127"/>
              </a:rPr>
              <a:t>START</a:t>
            </a:r>
            <a:endParaRPr lang="ko-KR" altLang="en-US" sz="2800" dirty="0">
              <a:latin typeface="a오름M" panose="02020600000000000000" pitchFamily="18" charset="-127"/>
              <a:ea typeface="a오름M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C2922-6B18-4D63-A7B5-E0DF58A61C0D}"/>
              </a:ext>
            </a:extLst>
          </p:cNvPr>
          <p:cNvSpPr txBox="1"/>
          <p:nvPr/>
        </p:nvSpPr>
        <p:spPr>
          <a:xfrm rot="1169540">
            <a:off x="6737705" y="5757403"/>
            <a:ext cx="106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뉴궁서B" panose="02020600000000000000" pitchFamily="18" charset="-127"/>
                <a:ea typeface="a뉴궁서B" panose="02020600000000000000" pitchFamily="18" charset="-127"/>
              </a:rPr>
              <a:t>!</a:t>
            </a:r>
            <a:endParaRPr lang="ko-KR" altLang="en-US" sz="4000" dirty="0">
              <a:latin typeface="a뉴궁서B" panose="02020600000000000000" pitchFamily="18" charset="-127"/>
              <a:ea typeface="a뉴궁서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67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D3B1B-2663-4D28-80DA-52D788DC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24083" t="25509" r="10083" b="6470"/>
          <a:stretch/>
        </p:blipFill>
        <p:spPr>
          <a:xfrm>
            <a:off x="-41021" y="0"/>
            <a:ext cx="1236063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521B65-A7AE-42A3-84BA-C7E41166C99F}"/>
              </a:ext>
            </a:extLst>
          </p:cNvPr>
          <p:cNvSpPr/>
          <p:nvPr/>
        </p:nvSpPr>
        <p:spPr>
          <a:xfrm>
            <a:off x="325120" y="0"/>
            <a:ext cx="115316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A9E4FE-95C8-4DB3-9C31-A65F46A6A04C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C3F7353-0FBE-47AB-90C9-2CEF4BBACD58}"/>
              </a:ext>
            </a:extLst>
          </p:cNvPr>
          <p:cNvCxnSpPr>
            <a:cxnSpLocks/>
          </p:cNvCxnSpPr>
          <p:nvPr/>
        </p:nvCxnSpPr>
        <p:spPr>
          <a:xfrm flipV="1">
            <a:off x="335280" y="1563948"/>
            <a:ext cx="11449179" cy="679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F6FF043-9079-4D75-8A34-2D8D36FF4914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5A448A3-EBB4-4132-BF27-0BF0532075EE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108A0E9-37EB-4263-974E-CBA008644D85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8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인터페이스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528E0A-C35C-4952-87C2-5AF363542925}"/>
              </a:ext>
            </a:extLst>
          </p:cNvPr>
          <p:cNvSpPr txBox="1">
            <a:spLocks/>
          </p:cNvSpPr>
          <p:nvPr/>
        </p:nvSpPr>
        <p:spPr>
          <a:xfrm>
            <a:off x="7962891" y="5460364"/>
            <a:ext cx="3511206" cy="83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Space bar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점프</a:t>
            </a:r>
            <a:endParaRPr lang="en-US" altLang="ko-KR" dirty="0">
              <a:highlight>
                <a:srgbClr val="0000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F3EEDE1-AAED-4A55-AEC4-3F32D3A4E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98" y="2045532"/>
            <a:ext cx="1500190" cy="1800228"/>
          </a:xfrm>
          <a:prstGeom prst="rect">
            <a:avLst/>
          </a:prstGeom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06AC073A-7D2F-449B-A911-FA6C077C8940}"/>
              </a:ext>
            </a:extLst>
          </p:cNvPr>
          <p:cNvSpPr txBox="1">
            <a:spLocks/>
          </p:cNvSpPr>
          <p:nvPr/>
        </p:nvSpPr>
        <p:spPr>
          <a:xfrm>
            <a:off x="2473506" y="5460364"/>
            <a:ext cx="3511206" cy="83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좌우 이동키</a:t>
            </a:r>
            <a:endParaRPr lang="en-US" altLang="ko-KR" sz="4000" dirty="0">
              <a:highlight>
                <a:srgbClr val="0000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8A17597-63FE-4A5E-A1F4-776ED619C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8" t="45240" r="30049" b="31355"/>
          <a:stretch/>
        </p:blipFill>
        <p:spPr>
          <a:xfrm>
            <a:off x="1714646" y="3252302"/>
            <a:ext cx="3198997" cy="267686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A0CFD04-8689-4B94-A569-C96221804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28296" r="62595" b="48299"/>
          <a:stretch/>
        </p:blipFill>
        <p:spPr>
          <a:xfrm>
            <a:off x="7727183" y="3778801"/>
            <a:ext cx="2606487" cy="1800228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0A8CAE3E-8B95-47A8-BA74-47A9CA162BD2}"/>
              </a:ext>
            </a:extLst>
          </p:cNvPr>
          <p:cNvSpPr/>
          <p:nvPr/>
        </p:nvSpPr>
        <p:spPr>
          <a:xfrm rot="1660735">
            <a:off x="3606003" y="3998434"/>
            <a:ext cx="226844" cy="253151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4054992-4EBB-4F06-B5DB-D9939EEF8E98}"/>
              </a:ext>
            </a:extLst>
          </p:cNvPr>
          <p:cNvSpPr/>
          <p:nvPr/>
        </p:nvSpPr>
        <p:spPr>
          <a:xfrm rot="1660735">
            <a:off x="3351280" y="4401907"/>
            <a:ext cx="226844" cy="253151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EBBDFB5-EAE6-46ED-B255-36022054F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79" y="1939519"/>
            <a:ext cx="1094811" cy="183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D3B1B-2663-4D28-80DA-52D788DC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24083" t="25509" r="10083" b="6470"/>
          <a:stretch/>
        </p:blipFill>
        <p:spPr>
          <a:xfrm>
            <a:off x="-41021" y="0"/>
            <a:ext cx="1236063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521B65-A7AE-42A3-84BA-C7E41166C99F}"/>
              </a:ext>
            </a:extLst>
          </p:cNvPr>
          <p:cNvSpPr/>
          <p:nvPr/>
        </p:nvSpPr>
        <p:spPr>
          <a:xfrm>
            <a:off x="325120" y="0"/>
            <a:ext cx="115316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A9E4FE-95C8-4DB3-9C31-A65F46A6A04C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C3F7353-0FBE-47AB-90C9-2CEF4BBACD58}"/>
              </a:ext>
            </a:extLst>
          </p:cNvPr>
          <p:cNvCxnSpPr>
            <a:cxnSpLocks/>
          </p:cNvCxnSpPr>
          <p:nvPr/>
        </p:nvCxnSpPr>
        <p:spPr>
          <a:xfrm flipV="1">
            <a:off x="335280" y="1563948"/>
            <a:ext cx="11449179" cy="679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F6FF043-9079-4D75-8A34-2D8D36FF4914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5A448A3-EBB4-4132-BF27-0BF0532075EE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108A0E9-37EB-4263-974E-CBA008644D85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8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전환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CD2E93-4161-4C59-9686-69A59DA2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49" y="2472395"/>
            <a:ext cx="4431861" cy="3323898"/>
          </a:xfrm>
          <a:prstGeom prst="rect">
            <a:avLst/>
          </a:prstGeom>
        </p:spPr>
      </p:pic>
      <p:pic>
        <p:nvPicPr>
          <p:cNvPr id="25" name="그림 24" descr="개체, 거품, 어두운, 켜진이(가) 표시된 사진&#10;&#10;자동 생성된 설명">
            <a:extLst>
              <a:ext uri="{FF2B5EF4-FFF2-40B4-BE49-F238E27FC236}">
                <a16:creationId xmlns:a16="http://schemas.microsoft.com/office/drawing/2014/main" id="{0114345C-3E95-4ED2-9980-311B2F070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51" y="2474233"/>
            <a:ext cx="4431862" cy="33238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343BDE-E32F-4BBE-A47B-AA7484301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00" y="3944167"/>
            <a:ext cx="579709" cy="1380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8F3D306-45EC-47E0-9A37-011D81891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24" y="3374800"/>
            <a:ext cx="824179" cy="1962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9E3323-E397-4569-BA73-9A1465D5C8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-17135" b="-1"/>
          <a:stretch/>
        </p:blipFill>
        <p:spPr>
          <a:xfrm>
            <a:off x="9014331" y="4363844"/>
            <a:ext cx="644909" cy="3539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24B705-2E08-4B56-A67F-96962F405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52" y="2474233"/>
            <a:ext cx="4282596" cy="3211947"/>
          </a:xfrm>
          <a:prstGeom prst="rect">
            <a:avLst/>
          </a:prstGeom>
        </p:spPr>
      </p:pic>
      <p:pic>
        <p:nvPicPr>
          <p:cNvPr id="31" name="그림 30" descr="컴퓨터, 시계, 창문이(가) 표시된 사진&#10;&#10;자동 생성된 설명">
            <a:extLst>
              <a:ext uri="{FF2B5EF4-FFF2-40B4-BE49-F238E27FC236}">
                <a16:creationId xmlns:a16="http://schemas.microsoft.com/office/drawing/2014/main" id="{06E05E41-0FD0-4886-86AC-358278CAA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52" y="2474233"/>
            <a:ext cx="4431861" cy="33238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A1FBAC-552A-4B4A-998E-2FE6BBC1C6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99"/>
          <a:stretch/>
        </p:blipFill>
        <p:spPr>
          <a:xfrm>
            <a:off x="2385088" y="3775707"/>
            <a:ext cx="532773" cy="19652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601319-F8CB-4486-BB88-0D9FBE12B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45" y="4376791"/>
            <a:ext cx="880911" cy="23071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515DBAE-0823-46B1-8F7D-A0CADD397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63" y="5202372"/>
            <a:ext cx="840998" cy="220262"/>
          </a:xfrm>
          <a:prstGeom prst="rect">
            <a:avLst/>
          </a:prstGeom>
        </p:spPr>
      </p:pic>
      <p:pic>
        <p:nvPicPr>
          <p:cNvPr id="14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id="{5127B935-747D-4059-9C18-D5AAEC5F3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20" y="2812849"/>
            <a:ext cx="700756" cy="467171"/>
          </a:xfrm>
          <a:prstGeom prst="rect">
            <a:avLst/>
          </a:prstGeom>
        </p:spPr>
      </p:pic>
      <p:pic>
        <p:nvPicPr>
          <p:cNvPr id="29" name="그림 28" descr="방, 그리기이(가) 표시된 사진&#10;&#10;자동 생성된 설명">
            <a:extLst>
              <a:ext uri="{FF2B5EF4-FFF2-40B4-BE49-F238E27FC236}">
                <a16:creationId xmlns:a16="http://schemas.microsoft.com/office/drawing/2014/main" id="{7E15AA19-0421-4522-AA90-0E9F29CF39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6948" y="3122295"/>
            <a:ext cx="531601" cy="686436"/>
          </a:xfrm>
          <a:prstGeom prst="rect">
            <a:avLst/>
          </a:prstGeom>
        </p:spPr>
      </p:pic>
      <p:pic>
        <p:nvPicPr>
          <p:cNvPr id="36" name="그림 35" descr="방, 그리기이(가) 표시된 사진&#10;&#10;자동 생성된 설명">
            <a:extLst>
              <a:ext uri="{FF2B5EF4-FFF2-40B4-BE49-F238E27FC236}">
                <a16:creationId xmlns:a16="http://schemas.microsoft.com/office/drawing/2014/main" id="{EA920EF5-DFC1-42F4-8B75-A1DD713D4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1944" y="5079416"/>
            <a:ext cx="531601" cy="686436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6D4DBA36-80BF-4EDF-9E69-62619C58D655}"/>
              </a:ext>
            </a:extLst>
          </p:cNvPr>
          <p:cNvSpPr/>
          <p:nvPr/>
        </p:nvSpPr>
        <p:spPr>
          <a:xfrm rot="18678578">
            <a:off x="5880001" y="3004592"/>
            <a:ext cx="441880" cy="259737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06038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0.01615 -0.03588 C 0.01941 -0.04375 0.02553 -0.05139 0.03256 -0.05764 C 0.0405 -0.06481 0.04714 -0.06898 0.05274 -0.06898 L 0.07891 -0.07129 " pathEditMode="relative" rAng="19980000" ptsTypes="AAA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D3B1B-2663-4D28-80DA-52D788DC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24083" t="25509" r="10083" b="6470"/>
          <a:stretch/>
        </p:blipFill>
        <p:spPr>
          <a:xfrm>
            <a:off x="-41021" y="0"/>
            <a:ext cx="1236063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521B65-A7AE-42A3-84BA-C7E41166C99F}"/>
              </a:ext>
            </a:extLst>
          </p:cNvPr>
          <p:cNvSpPr/>
          <p:nvPr/>
        </p:nvSpPr>
        <p:spPr>
          <a:xfrm>
            <a:off x="325120" y="0"/>
            <a:ext cx="115316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14FDF-736C-46FC-B15C-65217FD7E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995" y="1997818"/>
            <a:ext cx="985037" cy="9608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7200" dirty="0">
                <a:solidFill>
                  <a:schemeClr val="bg1"/>
                </a:solidFill>
                <a:latin typeface="a오름B" panose="02020600000000000000" pitchFamily="18" charset="-127"/>
                <a:ea typeface="a장미다방" panose="02020600000000000000" pitchFamily="18" charset="-127"/>
              </a:rPr>
              <a:t>1.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362C70-EA46-461D-9155-603EFF789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6" y="3720022"/>
            <a:ext cx="1033150" cy="122099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5A9E4FE-95C8-4DB3-9C31-A65F46A6A04C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C3F7353-0FBE-47AB-90C9-2CEF4BBACD58}"/>
              </a:ext>
            </a:extLst>
          </p:cNvPr>
          <p:cNvCxnSpPr>
            <a:cxnSpLocks/>
          </p:cNvCxnSpPr>
          <p:nvPr/>
        </p:nvCxnSpPr>
        <p:spPr>
          <a:xfrm flipV="1">
            <a:off x="335280" y="1563948"/>
            <a:ext cx="11449179" cy="679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F6FF043-9079-4D75-8A34-2D8D36FF4914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5A448A3-EBB4-4132-BF27-0BF0532075EE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108A0E9-37EB-4263-974E-CBA008644D85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8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게임오버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4FD3485-6A6C-4523-9855-26366DDE0961}"/>
              </a:ext>
            </a:extLst>
          </p:cNvPr>
          <p:cNvSpPr txBox="1">
            <a:spLocks/>
          </p:cNvSpPr>
          <p:nvPr/>
        </p:nvSpPr>
        <p:spPr>
          <a:xfrm>
            <a:off x="7547794" y="1997818"/>
            <a:ext cx="985037" cy="960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7200" dirty="0">
                <a:solidFill>
                  <a:schemeClr val="bg1"/>
                </a:solidFill>
                <a:latin typeface="a오름B" panose="02020600000000000000" pitchFamily="18" charset="-127"/>
                <a:ea typeface="a장미다방" panose="02020600000000000000" pitchFamily="18" charset="-127"/>
              </a:rPr>
              <a:t>2.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F8C8C8-392D-48AE-B052-7E9A2FB7C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36" y="4319548"/>
            <a:ext cx="1065392" cy="9801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5C4DB7-CBC3-4408-9B49-A7C4CA64F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598">
            <a:off x="3297131" y="5398511"/>
            <a:ext cx="1198643" cy="684939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528E0A-C35C-4952-87C2-5AF363542925}"/>
              </a:ext>
            </a:extLst>
          </p:cNvPr>
          <p:cNvSpPr txBox="1">
            <a:spLocks/>
          </p:cNvSpPr>
          <p:nvPr/>
        </p:nvSpPr>
        <p:spPr>
          <a:xfrm>
            <a:off x="2863304" y="3217029"/>
            <a:ext cx="2423649" cy="343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FF2F2F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장애물과 부딪혔을 때</a:t>
            </a:r>
            <a:endParaRPr lang="en-US" altLang="ko-KR" sz="2000" dirty="0">
              <a:highlight>
                <a:srgbClr val="FF2F2F"/>
              </a:highlight>
            </a:endParaRPr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EF612CF-1612-439E-8791-9BA6ED1AAE53}"/>
              </a:ext>
            </a:extLst>
          </p:cNvPr>
          <p:cNvSpPr txBox="1">
            <a:spLocks/>
          </p:cNvSpPr>
          <p:nvPr/>
        </p:nvSpPr>
        <p:spPr>
          <a:xfrm>
            <a:off x="6792357" y="3232829"/>
            <a:ext cx="2423649" cy="343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FF2F2F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추락했을 때</a:t>
            </a:r>
            <a:endParaRPr lang="en-US" altLang="ko-KR" sz="2000" dirty="0">
              <a:highlight>
                <a:srgbClr val="FF2F2F"/>
              </a:highlight>
            </a:endParaRPr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CD2E93-4161-4C59-9686-69A59DA25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56" y="3807369"/>
            <a:ext cx="3219746" cy="2414811"/>
          </a:xfrm>
          <a:prstGeom prst="rect">
            <a:avLst/>
          </a:prstGeom>
        </p:spPr>
      </p:pic>
      <p:pic>
        <p:nvPicPr>
          <p:cNvPr id="25" name="그림 24" descr="개체, 거품, 어두운, 켜진이(가) 표시된 사진&#10;&#10;자동 생성된 설명">
            <a:extLst>
              <a:ext uri="{FF2B5EF4-FFF2-40B4-BE49-F238E27FC236}">
                <a16:creationId xmlns:a16="http://schemas.microsoft.com/office/drawing/2014/main" id="{0114345C-3E95-4ED2-9980-311B2F070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57" y="3809208"/>
            <a:ext cx="3219746" cy="24148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343BDE-E32F-4BBE-A47B-AA7484301B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59" y="5071144"/>
            <a:ext cx="421159" cy="1002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8F3D306-45EC-47E0-9A37-011D81891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86" y="4353529"/>
            <a:ext cx="598765" cy="1425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9E3323-E397-4569-BA73-9A1465D5C8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-17135" b="-1"/>
          <a:stretch/>
        </p:blipFill>
        <p:spPr>
          <a:xfrm>
            <a:off x="8210349" y="5593586"/>
            <a:ext cx="468526" cy="257167"/>
          </a:xfrm>
          <a:prstGeom prst="rect">
            <a:avLst/>
          </a:prstGeom>
        </p:spPr>
      </p:pic>
      <p:pic>
        <p:nvPicPr>
          <p:cNvPr id="29" name="그림 28" descr="방, 그리기이(가) 표시된 사진&#10;&#10;자동 생성된 설명">
            <a:extLst>
              <a:ext uri="{FF2B5EF4-FFF2-40B4-BE49-F238E27FC236}">
                <a16:creationId xmlns:a16="http://schemas.microsoft.com/office/drawing/2014/main" id="{7E15AA19-0421-4522-AA90-0E9F29CF39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48" y="5141427"/>
            <a:ext cx="400447" cy="5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3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-0.00023 C -0.00065 -0.00718 -0.00026 -0.0132 -0.00104 -0.01968 C -0.00156 -0.02408 -0.0026 -0.02824 -0.00351 -0.03287 C -0.00351 -0.03264 -0.00507 -0.04121 -0.00507 -0.04051 C -0.00546 -0.04259 -0.00586 -0.04375 -0.00638 -0.04514 C -0.00703 -0.04699 -0.00794 -0.04838 -0.00911 -0.04931 C -0.01028 -0.05718 -0.00859 -0.0507 -0.01185 -0.0581 C -0.01549 -0.06458 -0.01145 -0.05949 -0.01627 -0.06458 C -0.01901 -0.07292 -0.01627 -0.06574 -0.01979 -0.07222 C -0.02187 -0.07477 -0.02226 -0.07732 -0.02461 -0.07917 C -0.02578 -0.0794 -0.02708 -0.07963 -0.02786 -0.08009 C -0.02864 -0.08102 -0.02942 -0.08287 -0.0302 -0.08333 C -0.03229 -0.08449 -0.03502 -0.08472 -0.03711 -0.08565 C -0.03815 -0.08611 -0.03906 -0.08658 -0.03984 -0.0875 L -0.07747 -0.08565 C -0.07825 -0.08565 -0.07929 -0.08519 -0.07981 -0.08449 C -0.08307 -0.07963 -0.0802 -0.08009 -0.08255 -0.08009 L -0.08255 -0.07986 C -0.08255 -0.08472 -0.08307 -0.08958 -0.08307 -0.09468 C -0.08294 -0.09676 -0.08216 -0.09931 -0.08177 -0.10116 C -0.08099 -0.10347 -0.0806 -0.10509 -0.07981 -0.10671 C -0.07825 -0.11366 -0.07695 -0.12037 -0.075 -0.12639 C -0.07461 -0.12917 -0.07408 -0.13102 -0.07343 -0.13403 C -0.0733 -0.13565 -0.07343 -0.1375 -0.07291 -0.13958 C -0.07213 -0.14097 -0.07135 -0.14097 -0.07057 -0.14213 C -0.06823 -0.15347 -0.07018 -0.14792 -0.06588 -0.15741 C -0.06536 -0.15949 -0.06536 -0.16111 -0.06497 -0.16158 C -0.06458 -0.1625 -0.06341 -0.16227 -0.06263 -0.1632 L -0.05898 -0.16713 C -0.05703 -0.16875 -0.06888 -0.14861 -0.06744 -0.14908 C -0.06289 -0.15093 -0.06901 -0.14259 -0.06263 -0.14259 C -0.0638 -0.14329 -0.06783 -0.15093 -0.06901 -0.15162 C -0.06901 -0.14653 -0.05664 -0.14283 -0.05703 -0.13773 C -0.05742 -0.13634 -0.05377 -0.12871 -0.05416 -0.12662 C -0.05937 -0.08449 -0.04661 -0.14653 -0.05416 -0.10695 C -0.05494 -0.09676 -0.04062 -0.12199 -0.04192 -0.11111 C -0.04218 -0.10996 -0.04231 -0.10857 -0.04296 -0.10671 C -0.04375 -0.10486 -0.05104 -0.07824 -0.05182 -0.07616 C -0.05182 -0.07408 -0.04583 -0.09514 -0.04583 -0.09329 C -0.04661 -0.08912 -0.04661 -0.08449 -0.047 -0.08009 C -0.04739 -0.07639 -0.04856 -0.06898 -0.04856 -0.06875 C -0.04869 -0.06042 -0.04935 -0.05255 -0.04987 -0.04352 C -0.05013 -0.03982 -0.05065 -0.03658 -0.05065 -0.03287 C -0.05065 -0.00046 -0.05013 0.03217 -0.04987 0.06435 C -0.05013 0.07477 -0.04987 0.08542 -0.05065 0.0956 C -0.05065 0.09838 -0.05182 0.09398 -0.05221 0.0919 L -0.05221 0.09074 C -0.0694 0.06458 -0.03906 0.11643 -0.05612 0.09074 C -0.04257 0.09514 -0.05664 0.10555 -0.04296 0.11088 " pathEditMode="relative" rAng="0" ptsTypes="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5D3B1B-2663-4D28-80DA-52D788DC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24083" t="25509" r="10083" b="6470"/>
          <a:stretch/>
        </p:blipFill>
        <p:spPr>
          <a:xfrm>
            <a:off x="-41021" y="0"/>
            <a:ext cx="1236063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521B65-A7AE-42A3-84BA-C7E41166C99F}"/>
              </a:ext>
            </a:extLst>
          </p:cNvPr>
          <p:cNvSpPr/>
          <p:nvPr/>
        </p:nvSpPr>
        <p:spPr>
          <a:xfrm>
            <a:off x="325120" y="0"/>
            <a:ext cx="115316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5A9E4FE-95C8-4DB3-9C31-A65F46A6A04C}"/>
              </a:ext>
            </a:extLst>
          </p:cNvPr>
          <p:cNvSpPr txBox="1">
            <a:spLocks/>
          </p:cNvSpPr>
          <p:nvPr/>
        </p:nvSpPr>
        <p:spPr>
          <a:xfrm>
            <a:off x="918991" y="4434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C3F7353-0FBE-47AB-90C9-2CEF4BBACD58}"/>
              </a:ext>
            </a:extLst>
          </p:cNvPr>
          <p:cNvCxnSpPr>
            <a:cxnSpLocks/>
          </p:cNvCxnSpPr>
          <p:nvPr/>
        </p:nvCxnSpPr>
        <p:spPr>
          <a:xfrm flipV="1">
            <a:off x="335280" y="1563948"/>
            <a:ext cx="11449179" cy="679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F6FF043-9079-4D75-8A34-2D8D36FF4914}"/>
              </a:ext>
            </a:extLst>
          </p:cNvPr>
          <p:cNvSpPr txBox="1">
            <a:spLocks/>
          </p:cNvSpPr>
          <p:nvPr/>
        </p:nvSpPr>
        <p:spPr>
          <a:xfrm>
            <a:off x="833603" y="42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5A448A3-EBB4-4132-BF27-0BF0532075EE}"/>
              </a:ext>
            </a:extLst>
          </p:cNvPr>
          <p:cNvSpPr txBox="1">
            <a:spLocks/>
          </p:cNvSpPr>
          <p:nvPr/>
        </p:nvSpPr>
        <p:spPr>
          <a:xfrm>
            <a:off x="884102" y="4416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108A0E9-37EB-4263-974E-CBA008644D85}"/>
              </a:ext>
            </a:extLst>
          </p:cNvPr>
          <p:cNvSpPr txBox="1">
            <a:spLocks/>
          </p:cNvSpPr>
          <p:nvPr/>
        </p:nvSpPr>
        <p:spPr>
          <a:xfrm>
            <a:off x="838200" y="4287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게임 시스템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</a:t>
            </a:r>
            <a:r>
              <a:rPr lang="ko-KR" altLang="en-US" sz="28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아이템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528E0A-C35C-4952-87C2-5AF363542925}"/>
              </a:ext>
            </a:extLst>
          </p:cNvPr>
          <p:cNvSpPr txBox="1">
            <a:spLocks/>
          </p:cNvSpPr>
          <p:nvPr/>
        </p:nvSpPr>
        <p:spPr>
          <a:xfrm>
            <a:off x="2600594" y="2311603"/>
            <a:ext cx="2423649" cy="343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bg1"/>
                </a:solidFill>
                <a:highlight>
                  <a:srgbClr val="FF2F2F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감전 </a:t>
            </a:r>
            <a:endParaRPr lang="en-US" altLang="ko-KR" b="1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EF612CF-1612-439E-8791-9BA6ED1AAE53}"/>
              </a:ext>
            </a:extLst>
          </p:cNvPr>
          <p:cNvSpPr txBox="1">
            <a:spLocks/>
          </p:cNvSpPr>
          <p:nvPr/>
        </p:nvSpPr>
        <p:spPr>
          <a:xfrm>
            <a:off x="1249416" y="4452604"/>
            <a:ext cx="3402842" cy="607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bg1"/>
                </a:solidFill>
                <a:highlight>
                  <a:srgbClr val="FF2F2F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먹물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B6EA931-2DFB-4D88-A9A2-BA040B748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6" y="2452928"/>
            <a:ext cx="985037" cy="9850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3B2F6B-B97E-42C3-A6B5-C680B1F5E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6" y="4540242"/>
            <a:ext cx="985037" cy="985037"/>
          </a:xfrm>
          <a:prstGeom prst="rect">
            <a:avLst/>
          </a:prstGeom>
        </p:spPr>
      </p:pic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9D46D783-5C48-429C-905B-7CADEA3E1272}"/>
              </a:ext>
            </a:extLst>
          </p:cNvPr>
          <p:cNvSpPr txBox="1">
            <a:spLocks/>
          </p:cNvSpPr>
          <p:nvPr/>
        </p:nvSpPr>
        <p:spPr>
          <a:xfrm>
            <a:off x="2600593" y="2959880"/>
            <a:ext cx="8341991" cy="985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먹으면 감전되어 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1.5</a:t>
            </a:r>
            <a:r>
              <a:rPr lang="ko-KR" altLang="en-US" sz="2400" b="1" dirty="0" err="1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초동안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움직이지 못한다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FF2F2F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endParaRPr lang="en-US" altLang="ko-KR" sz="24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D454EEDD-9A39-4470-9923-DDB7311805A3}"/>
              </a:ext>
            </a:extLst>
          </p:cNvPr>
          <p:cNvSpPr txBox="1">
            <a:spLocks/>
          </p:cNvSpPr>
          <p:nvPr/>
        </p:nvSpPr>
        <p:spPr>
          <a:xfrm>
            <a:off x="2600592" y="5136984"/>
            <a:ext cx="8341991" cy="985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먹물이 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2</a:t>
            </a:r>
            <a:r>
              <a:rPr lang="ko-KR" altLang="en-US" sz="2400" b="1" dirty="0" err="1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초동안</a:t>
            </a:r>
            <a:r>
              <a:rPr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 시야를 방해한다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</a:t>
            </a: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77C591-E696-4DEA-AE73-0EDF798CB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7" y="3541181"/>
            <a:ext cx="3219746" cy="2414811"/>
          </a:xfrm>
          <a:prstGeom prst="rect">
            <a:avLst/>
          </a:prstGeom>
        </p:spPr>
      </p:pic>
      <p:pic>
        <p:nvPicPr>
          <p:cNvPr id="17" name="그림 16" descr="개체, 거품, 어두운, 켜진이(가) 표시된 사진&#10;&#10;자동 생성된 설명">
            <a:extLst>
              <a:ext uri="{FF2B5EF4-FFF2-40B4-BE49-F238E27FC236}">
                <a16:creationId xmlns:a16="http://schemas.microsoft.com/office/drawing/2014/main" id="{4ECD5832-3538-4EA0-86DA-34A7CCF2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58" y="3543020"/>
            <a:ext cx="3219746" cy="24148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CAEFE2-5C94-4908-8B32-9358B0BD0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60" y="4804956"/>
            <a:ext cx="421159" cy="1002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838569-77BA-4EA6-B218-BFB3DA79A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87" y="4087341"/>
            <a:ext cx="598765" cy="142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7896F6-21C5-4D22-B129-026F5DB82F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-17135" b="-1"/>
          <a:stretch/>
        </p:blipFill>
        <p:spPr>
          <a:xfrm>
            <a:off x="9862350" y="5327398"/>
            <a:ext cx="468526" cy="2571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2D78BF-3AF0-494B-962E-D12E855F4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510" y="3601184"/>
            <a:ext cx="288858" cy="2888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1BE4F4-3933-4B3C-BA39-3ABB27162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50" y="3601184"/>
            <a:ext cx="288859" cy="2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8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16467-18F2-4746-94A8-5E0BE840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인트로 컷신">
            <a:hlinkClick r:id="" action="ppaction://media"/>
            <a:extLst>
              <a:ext uri="{FF2B5EF4-FFF2-40B4-BE49-F238E27FC236}">
                <a16:creationId xmlns:a16="http://schemas.microsoft.com/office/drawing/2014/main" id="{42E52229-193A-40A8-9D6D-92DE87DAD3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645" y="2014101"/>
            <a:ext cx="5675312" cy="4351338"/>
          </a:xfr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44C5C3-EAF0-43F5-9131-35F5E3C8BDC6}"/>
              </a:ext>
            </a:extLst>
          </p:cNvPr>
          <p:cNvSpPr txBox="1">
            <a:spLocks/>
          </p:cNvSpPr>
          <p:nvPr/>
        </p:nvSpPr>
        <p:spPr>
          <a:xfrm>
            <a:off x="965771" y="4925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1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F8A0F5-9D5C-4D46-B4B1-97B9B2398CC0}"/>
              </a:ext>
            </a:extLst>
          </p:cNvPr>
          <p:cNvCxnSpPr/>
          <p:nvPr/>
        </p:nvCxnSpPr>
        <p:spPr>
          <a:xfrm>
            <a:off x="267128" y="1613041"/>
            <a:ext cx="11712539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A87B726-1C86-4345-B196-A5B251C55DBE}"/>
              </a:ext>
            </a:extLst>
          </p:cNvPr>
          <p:cNvSpPr txBox="1">
            <a:spLocks/>
          </p:cNvSpPr>
          <p:nvPr/>
        </p:nvSpPr>
        <p:spPr>
          <a:xfrm>
            <a:off x="902417" y="4805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인트로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컷시</a:t>
            </a:r>
            <a:endParaRPr lang="ko-KR" altLang="en-US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5D1CDED-6F95-4E6A-B578-C6151D7D6507}"/>
              </a:ext>
            </a:extLst>
          </p:cNvPr>
          <p:cNvSpPr txBox="1">
            <a:spLocks/>
          </p:cNvSpPr>
          <p:nvPr/>
        </p:nvSpPr>
        <p:spPr>
          <a:xfrm>
            <a:off x="824501" y="479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인트로</a:t>
            </a:r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컷신</a:t>
            </a:r>
            <a:endParaRPr lang="ko-KR" altLang="en-US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DE669C-EE34-4003-81A6-F102BD8FFC98}"/>
              </a:ext>
            </a:extLst>
          </p:cNvPr>
          <p:cNvSpPr/>
          <p:nvPr/>
        </p:nvSpPr>
        <p:spPr>
          <a:xfrm>
            <a:off x="3550863" y="5062080"/>
            <a:ext cx="965199" cy="207522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4992F2F4-5387-4A2D-9626-0D00463E768E}"/>
              </a:ext>
            </a:extLst>
          </p:cNvPr>
          <p:cNvSpPr txBox="1">
            <a:spLocks/>
          </p:cNvSpPr>
          <p:nvPr/>
        </p:nvSpPr>
        <p:spPr>
          <a:xfrm>
            <a:off x="965771" y="4925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1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C5DA0C-FBB9-438F-93DD-53DA54839097}"/>
              </a:ext>
            </a:extLst>
          </p:cNvPr>
          <p:cNvCxnSpPr/>
          <p:nvPr/>
        </p:nvCxnSpPr>
        <p:spPr>
          <a:xfrm>
            <a:off x="267128" y="1613041"/>
            <a:ext cx="11712539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BE21AE92-3268-4EED-A471-E3971B9BBA6A}"/>
              </a:ext>
            </a:extLst>
          </p:cNvPr>
          <p:cNvSpPr txBox="1">
            <a:spLocks/>
          </p:cNvSpPr>
          <p:nvPr/>
        </p:nvSpPr>
        <p:spPr>
          <a:xfrm>
            <a:off x="902417" y="4805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1 : </a:t>
            </a:r>
            <a:r>
              <a:rPr lang="ko-KR" altLang="en-US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8BA5868-4CA7-4E85-A7DD-547059CA1917}"/>
              </a:ext>
            </a:extLst>
          </p:cNvPr>
          <p:cNvSpPr txBox="1">
            <a:spLocks/>
          </p:cNvSpPr>
          <p:nvPr/>
        </p:nvSpPr>
        <p:spPr>
          <a:xfrm>
            <a:off x="824501" y="479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스테이지 </a:t>
            </a:r>
            <a:r>
              <a:rPr lang="en-US" altLang="ko-KR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 : </a:t>
            </a:r>
            <a:r>
              <a:rPr lang="ko-KR" altLang="en-US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</a:t>
            </a:r>
          </a:p>
        </p:txBody>
      </p:sp>
      <p:pic>
        <p:nvPicPr>
          <p:cNvPr id="19" name="그림 18" descr="사슬, 개체, 건물, 남자이(가) 표시된 사진&#10;&#10;자동 생성된 설명">
            <a:extLst>
              <a:ext uri="{FF2B5EF4-FFF2-40B4-BE49-F238E27FC236}">
                <a16:creationId xmlns:a16="http://schemas.microsoft.com/office/drawing/2014/main" id="{01EB4BA5-17F2-426F-8B55-F80879D6C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5"/>
          <a:stretch/>
        </p:blipFill>
        <p:spPr>
          <a:xfrm rot="5400000" flipV="1">
            <a:off x="8202445" y="2852964"/>
            <a:ext cx="1805649" cy="6179479"/>
          </a:xfrm>
          <a:prstGeom prst="rect">
            <a:avLst/>
          </a:prstGeom>
        </p:spPr>
      </p:pic>
      <p:pic>
        <p:nvPicPr>
          <p:cNvPr id="5" name="그림 4" descr="사슬, 개체, 건물, 남자이(가) 표시된 사진&#10;&#10;자동 생성된 설명">
            <a:extLst>
              <a:ext uri="{FF2B5EF4-FFF2-40B4-BE49-F238E27FC236}">
                <a16:creationId xmlns:a16="http://schemas.microsoft.com/office/drawing/2014/main" id="{FA238577-8EA8-4345-81F6-705B1C10D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1"/>
          <a:stretch/>
        </p:blipFill>
        <p:spPr>
          <a:xfrm rot="5400000">
            <a:off x="1826357" y="2678462"/>
            <a:ext cx="2336265" cy="60420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C37683-6467-43A3-B0AB-51A4D68A2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30" y="2285522"/>
            <a:ext cx="1364551" cy="161265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81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0A9847F-5E7D-4FDD-B8E4-F3842D365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97" y="3495485"/>
            <a:ext cx="2422807" cy="634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127DF-0944-45EC-AE40-AB8E949F0542}"/>
              </a:ext>
            </a:extLst>
          </p:cNvPr>
          <p:cNvSpPr txBox="1"/>
          <p:nvPr/>
        </p:nvSpPr>
        <p:spPr>
          <a:xfrm>
            <a:off x="-1405506" y="2722516"/>
            <a:ext cx="275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컨셉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BE6C0-98B7-4C44-BF41-6E3339CC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98" y="2285522"/>
            <a:ext cx="1160168" cy="13922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77A8DB-D2D7-4F93-9B85-537783A9C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7" y="2285522"/>
            <a:ext cx="2466261" cy="1849696"/>
          </a:xfrm>
          <a:prstGeom prst="rect">
            <a:avLst/>
          </a:prstGeom>
        </p:spPr>
      </p:pic>
      <p:pic>
        <p:nvPicPr>
          <p:cNvPr id="11" name="그림 10" descr="사슬, 개체, 건물, 남자이(가) 표시된 사진&#10;&#10;자동 생성된 설명">
            <a:extLst>
              <a:ext uri="{FF2B5EF4-FFF2-40B4-BE49-F238E27FC236}">
                <a16:creationId xmlns:a16="http://schemas.microsoft.com/office/drawing/2014/main" id="{2978042D-8592-4910-849E-4D4BFB1F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50116" y="2272578"/>
            <a:ext cx="2466260" cy="1849695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B11AA21-6B7B-4F96-B6A5-64C06652FD01}"/>
              </a:ext>
            </a:extLst>
          </p:cNvPr>
          <p:cNvSpPr txBox="1">
            <a:spLocks/>
          </p:cNvSpPr>
          <p:nvPr/>
        </p:nvSpPr>
        <p:spPr>
          <a:xfrm>
            <a:off x="2770267" y="4927600"/>
            <a:ext cx="2747353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불교 </a:t>
            </a:r>
            <a:r>
              <a:rPr lang="en-US" altLang="ko-KR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한빙지옥</a:t>
            </a:r>
            <a:r>
              <a:rPr lang="en-US" altLang="ko-KR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모티브</a:t>
            </a:r>
            <a:endParaRPr lang="en-US" altLang="ko-KR" sz="20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4AFA5BE-295D-4A0F-BCA4-8FAB72206F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85377" y="4725469"/>
            <a:ext cx="203203" cy="607464"/>
          </a:xfrm>
          <a:prstGeom prst="bentConnector2">
            <a:avLst/>
          </a:prstGeom>
          <a:ln w="38100">
            <a:solidFill>
              <a:srgbClr val="FFD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0644B43-81C0-41E2-A62B-A6E93DC6711A}"/>
              </a:ext>
            </a:extLst>
          </p:cNvPr>
          <p:cNvCxnSpPr>
            <a:cxnSpLocks/>
          </p:cNvCxnSpPr>
          <p:nvPr/>
        </p:nvCxnSpPr>
        <p:spPr>
          <a:xfrm rot="5400000">
            <a:off x="5656120" y="4646155"/>
            <a:ext cx="274840" cy="659713"/>
          </a:xfrm>
          <a:prstGeom prst="bentConnector2">
            <a:avLst/>
          </a:prstGeom>
          <a:ln w="38100">
            <a:solidFill>
              <a:srgbClr val="FFD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BF733ED-7A16-4343-B9A8-F7D6B2F9619E}"/>
              </a:ext>
            </a:extLst>
          </p:cNvPr>
          <p:cNvSpPr txBox="1">
            <a:spLocks/>
          </p:cNvSpPr>
          <p:nvPr/>
        </p:nvSpPr>
        <p:spPr>
          <a:xfrm>
            <a:off x="1656904" y="4441770"/>
            <a:ext cx="1393794" cy="516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맵 이미지</a:t>
            </a: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37AC9573-DF51-4843-BC00-62A3C726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109" y="4443512"/>
            <a:ext cx="820302" cy="4274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발판</a:t>
            </a: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53CEBCE1-AA06-4B05-839D-A688952F3809}"/>
              </a:ext>
            </a:extLst>
          </p:cNvPr>
          <p:cNvSpPr txBox="1">
            <a:spLocks/>
          </p:cNvSpPr>
          <p:nvPr/>
        </p:nvSpPr>
        <p:spPr>
          <a:xfrm>
            <a:off x="9170544" y="4441770"/>
            <a:ext cx="1364551" cy="366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rPr>
              <a:t>저승사자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E853D267-5636-459A-B910-10BD4AFB4993}"/>
              </a:ext>
            </a:extLst>
          </p:cNvPr>
          <p:cNvSpPr txBox="1">
            <a:spLocks/>
          </p:cNvSpPr>
          <p:nvPr/>
        </p:nvSpPr>
        <p:spPr>
          <a:xfrm>
            <a:off x="8379327" y="4827826"/>
            <a:ext cx="2747353" cy="123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장애물</a:t>
            </a:r>
          </a:p>
        </p:txBody>
      </p:sp>
    </p:spTree>
    <p:extLst>
      <p:ext uri="{BB962C8B-B14F-4D97-AF65-F5344CB8AC3E}">
        <p14:creationId xmlns:p14="http://schemas.microsoft.com/office/powerpoint/2010/main" val="40742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283</Words>
  <Application>Microsoft Office PowerPoint</Application>
  <PresentationFormat>와이드스크린</PresentationFormat>
  <Paragraphs>100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맑은 고딕</vt:lpstr>
      <vt:lpstr>a고딕14</vt:lpstr>
      <vt:lpstr>a타이틀고딕4</vt:lpstr>
      <vt:lpstr>a타이틀고딕3</vt:lpstr>
      <vt:lpstr>a오름B</vt:lpstr>
      <vt:lpstr>a타이틀고딕2</vt:lpstr>
      <vt:lpstr>a뉴궁서B</vt:lpstr>
      <vt:lpstr>Arial</vt:lpstr>
      <vt:lpstr>a으라차차</vt:lpstr>
      <vt:lpstr>a오름M</vt:lpstr>
      <vt:lpstr>Office 테마</vt:lpstr>
      <vt:lpstr>PowerPoint 프레젠테이션</vt:lpstr>
      <vt:lpstr>할배가 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플로우  차트</vt:lpstr>
      <vt:lpstr>감사합니다.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효영</dc:creator>
  <cp:lastModifiedBy>배 효영</cp:lastModifiedBy>
  <cp:revision>91</cp:revision>
  <dcterms:created xsi:type="dcterms:W3CDTF">2020-11-07T02:17:54Z</dcterms:created>
  <dcterms:modified xsi:type="dcterms:W3CDTF">2020-11-08T02:42:15Z</dcterms:modified>
</cp:coreProperties>
</file>